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315200" cy="9601200"/>
  <p:notesSz cx="6950075" cy="9236075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56" y="72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B154BD1-3C1A-473F-A293-28A310A8235A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5825" y="692150"/>
            <a:ext cx="26384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654D73E-011D-451D-B441-97A9CEDB0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7"/>
            <a:ext cx="621792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126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300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84495"/>
            <a:ext cx="164592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84495"/>
            <a:ext cx="481584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875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7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0"/>
            <a:ext cx="621792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0"/>
            <a:ext cx="6217920" cy="21002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3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240282"/>
            <a:ext cx="3230880" cy="633634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240282"/>
            <a:ext cx="3230880" cy="633634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06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149158"/>
            <a:ext cx="3232150" cy="8956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3044825"/>
            <a:ext cx="3232150" cy="5531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8"/>
            <a:ext cx="3233420" cy="8956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5"/>
            <a:ext cx="3233420" cy="5531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142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26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013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2270"/>
            <a:ext cx="2406651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1" cy="819435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09141"/>
            <a:ext cx="2406651" cy="656748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24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0"/>
            <a:ext cx="4389120" cy="793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5"/>
            <a:ext cx="4389120" cy="57607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6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462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5500-09E8-44A0-9843-2A482411D554}" type="datetimeFigureOut">
              <a:rPr lang="en-CA" smtClean="0"/>
              <a:pPr/>
              <a:t>2024-12-12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E9C6-5F68-4A7A-B751-1FECE6BF6D3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27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0040" y="3607520"/>
            <a:ext cx="6709932" cy="57950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lIns="96661" tIns="48331" rIns="96661" bIns="48331">
            <a:spAutoFit/>
          </a:bodyPr>
          <a:lstStyle/>
          <a:p>
            <a:pPr algn="ctr"/>
            <a:endParaRPr lang="en-CA" sz="1100" b="1" dirty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endParaRPr lang="en-CA" sz="1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ts val="3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CA" sz="3000" b="1" dirty="0">
                <a:solidFill>
                  <a:schemeClr val="bg1"/>
                </a:solidFill>
                <a:latin typeface="Arial Black" pitchFamily="34" charset="0"/>
              </a:rPr>
              <a:t>Saturday, January 11</a:t>
            </a:r>
            <a:r>
              <a:rPr lang="en-CA" sz="3000" b="1" baseline="30000" dirty="0">
                <a:solidFill>
                  <a:schemeClr val="bg1"/>
                </a:solidFill>
                <a:latin typeface="Arial Black" pitchFamily="34" charset="0"/>
              </a:rPr>
              <a:t>th</a:t>
            </a:r>
          </a:p>
          <a:p>
            <a:pPr algn="ctr">
              <a:lnSpc>
                <a:spcPts val="3000"/>
              </a:lnSpc>
              <a:spcAft>
                <a:spcPts val="2000"/>
              </a:spcAft>
            </a:pPr>
            <a:r>
              <a:rPr lang="en-CA" sz="3000" b="1" dirty="0">
                <a:solidFill>
                  <a:schemeClr val="bg1"/>
                </a:solidFill>
                <a:latin typeface="Arial Black" pitchFamily="34" charset="0"/>
              </a:rPr>
              <a:t>6:30 p.m.</a:t>
            </a:r>
            <a:br>
              <a:rPr lang="en-CA" sz="30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CA" sz="3000" b="1" dirty="0">
                <a:solidFill>
                  <a:schemeClr val="bg1"/>
                </a:solidFill>
                <a:latin typeface="Arial Black" pitchFamily="34" charset="0"/>
              </a:rPr>
              <a:t>in the Parish Hall</a:t>
            </a:r>
            <a:endParaRPr lang="en-CA" sz="3000" b="1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>
              <a:lnSpc>
                <a:spcPts val="1000"/>
              </a:lnSpc>
            </a:pPr>
            <a:endParaRPr lang="en-CA" sz="2500" b="1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>
              <a:lnSpc>
                <a:spcPts val="2200"/>
              </a:lnSpc>
              <a:spcAft>
                <a:spcPts val="600"/>
              </a:spcAft>
            </a:pPr>
            <a:r>
              <a:rPr lang="en-CA" sz="3200" b="1" dirty="0">
                <a:solidFill>
                  <a:schemeClr val="bg1"/>
                </a:solidFill>
                <a:latin typeface="Broadway"/>
              </a:rPr>
              <a:t>Featuring:</a:t>
            </a:r>
          </a:p>
          <a:p>
            <a:pPr algn="ctr">
              <a:spcAft>
                <a:spcPts val="2000"/>
              </a:spcAft>
            </a:pPr>
            <a:r>
              <a:rPr lang="en-CA" sz="4000" b="1" u="sng" dirty="0">
                <a:solidFill>
                  <a:schemeClr val="bg1"/>
                </a:solidFill>
                <a:latin typeface="Arial Black" pitchFamily="34" charset="0"/>
              </a:rPr>
              <a:t>The Ultimate Gift</a:t>
            </a:r>
          </a:p>
          <a:p>
            <a:pPr algn="ctr"/>
            <a:r>
              <a:rPr lang="en-CA" sz="2100" dirty="0">
                <a:solidFill>
                  <a:schemeClr val="bg1"/>
                </a:solidFill>
                <a:latin typeface="Arial Black" panose="020B0A04020102020204" pitchFamily="34" charset="0"/>
              </a:rPr>
              <a:t>Running time: Approx. 118 minutes  </a:t>
            </a:r>
            <a:br>
              <a:rPr lang="en-CA" sz="21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CA" sz="21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3000" dirty="0">
                <a:solidFill>
                  <a:schemeClr val="bg1"/>
                </a:solidFill>
                <a:latin typeface="Arial Black" panose="020B0A04020102020204" pitchFamily="34" charset="0"/>
              </a:rPr>
              <a:t>Cost: Free </a:t>
            </a:r>
            <a:endParaRPr lang="en-CA"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C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C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Pizza, drinks &amp; </a:t>
            </a:r>
            <a:r>
              <a:rPr lang="en-CA" sz="2000" b="1" dirty="0">
                <a:solidFill>
                  <a:schemeClr val="bg1"/>
                </a:solidFill>
                <a:latin typeface="Broadway" panose="04040905080B02020502" pitchFamily="82" charset="0"/>
              </a:rPr>
              <a:t>s</a:t>
            </a:r>
            <a:r>
              <a:rPr lang="en-C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nacks </a:t>
            </a:r>
            <a:r>
              <a:rPr lang="en-CA" sz="2000" dirty="0">
                <a:solidFill>
                  <a:schemeClr val="bg1"/>
                </a:solidFill>
                <a:latin typeface="Arial Black" panose="020B0A04020102020204" pitchFamily="34" charset="0"/>
              </a:rPr>
              <a:t>to be sold </a:t>
            </a:r>
            <a:br>
              <a:rPr lang="en-CA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2000" dirty="0">
                <a:solidFill>
                  <a:schemeClr val="bg1"/>
                </a:solidFill>
                <a:latin typeface="Arial Black" panose="020B0A04020102020204" pitchFamily="34" charset="0"/>
              </a:rPr>
              <a:t> for a small fee (starting at 6 pm)</a:t>
            </a:r>
          </a:p>
          <a:p>
            <a:pPr algn="ctr">
              <a:lnSpc>
                <a:spcPts val="2000"/>
              </a:lnSpc>
            </a:pPr>
            <a:r>
              <a:rPr lang="en-CA" sz="2000" dirty="0">
                <a:solidFill>
                  <a:schemeClr val="bg1"/>
                </a:solidFill>
              </a:rPr>
              <a:t>While families are welcome, we encourage   </a:t>
            </a:r>
          </a:p>
          <a:p>
            <a:pPr algn="ctr">
              <a:lnSpc>
                <a:spcPts val="2000"/>
              </a:lnSpc>
            </a:pPr>
            <a:r>
              <a:rPr lang="en-CA" sz="2000" dirty="0">
                <a:solidFill>
                  <a:schemeClr val="bg1"/>
                </a:solidFill>
              </a:rPr>
              <a:t>parents to be mindful of their children.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AutoShape 8" descr="data:image/jpeg;base64,/9j/4AAQSkZJRgABAQAAAQABAAD/2wCEAAkGBhQSERUUExQWFRQWFxwZGBYXGBwZGBYaGBwcFhweGBocHiYfGh0kHBgdHy8gJCcpLCwsGB8yNTAqNSgrLCkBCQoKDgwOGQ8PGiolHyQsLSwuKiwpKSkpLCkqLCkpKSksLCwpLC8sLSwsLSwqLCwqKiwpLCwvLy0sKS4sKSwsLP/AABEIANIA8AMBIgACEQEDEQH/xAAcAAACAwEBAQEAAAAAAAAAAAAABgQFBwMCAQj/xABIEAACAQIDBAgCBwYDBwMFAAABAgMAEQQSIQUGMUETIjJRYXGBkQehQlJicoKxwRQjM5Ki0UPh8BYkU2OjssIVF/EINFRz0v/EABoBAAIDAQEAAAAAAAAAAAAAAAABAgMEBQb/xAAyEQABAwIEBQIFBAIDAAAAAAABAAIRAyEEEjFBE1FhcYGRoQUiMrHwFMHR4SPxQnKS/9oADAMBAAIRAxEAPwDcaKKKEIooooQiiiihCKKKhbU2xDhkMk8ixoObHj4AcWPgLmhCm1U7wbzwYOMyTNYD6KjMx7rAcPM2HjSJjPjVEZcqxyiDnIMokbyU6BfXN5UybH3pwuIjJhfN9ZCrBrnvBHWPjc+dOEpS3sb4w9NjkR41iwz9QEm7BjbKztwtfSw4Zr3Nq1EUlNuRhppBI2GjjtrZRYt94DqfI05R8KCmvdFFFJCKKKKEIooooQiiivl6EL7RRRQhFFFFCEUUUUIRRRRQhFFFFCEUUUUIRRRXwmhC+1znxCopZ2CqouWYgADxJ0FUEu/uD6UwpiIjINNWsl+4N2WPgDXLbmw4sZHbEXdeIOYqB4ixy+4NMBKVW4r4s4MymJJCF5zZCyX7lHH8RFvOpxODxMRZmhxCc2YrIf7qfAW8BSU/wwiaX91K5i55gPZX5/y07bC3UigUCNBf61tT+vqaeiEtv8NcLLKHjjeOPmpY5W8lPWA/EKddlbESFQsaBQO4VYxYUCpAFKU1zjhArraiikhFFFFCEUUV4mlCqWOgAuTQhfJ51RSzEADmao8XvLf+GAPFv7cvWl/bu1JZsxVghA6gbgvifHx5VQTYabEYN4psnSNcHo2urAG4BNgNQLG2mtYn1yTDdFqZRAEuXfafxYhBZUleZx9GJSQT3ZgAvhe9UL/EjFs4y4QlPtSkMRc8O7Sx1GmvnVTBhehNsoUA27j/AHrpPjE4gdbzAH61GQndNGF+I6i3SRYhDzy5HHDkekUn251ZJ8Tohr0si25PG/dfuYeFr8Rpes7edb8j716EyE6gjyP9xTlC2rZO9XSqHVo3U8CGC31tYG9r35Va4fbkbGxuh7m/vWNblkpLMqteMqGseT3sD6rcHvyjuqNtzbOMEzmKcoAxCrkVksDbW4uTpqb0xVcDEpGm2JW/Br19rIdxfiBNIxhlssoFwV/hyAaE2PZYXGnjpzFaTsveCOYAhl14FWDKeWjA8bgix1Fq0NqA2KpcwhWtFFFWqtFFFFCEUUv7w7+YPBErNMokAv0a9aQ34dUcL8r2FY/vb8Y8ViSY8ODhouGh/esPFx2PJdftGhC3J9sRZ2jV1aRe1GrAsv3lvcetL+9GyDjo+jM0sS90ZAVvvi3XHhcVgmw9jzTuDGGvft68eZBGpPlWzbC2ROsQSeeSXwJufItxt4EnzqSSSm+GbiXIsySJzZQQR4EcL/iNPu726yQIIwWYE3sSct++3D5CmCDAJGt2Koqi5uQAAOZv+dQZN7cGWESSiR2YKqxguSTwsQLDzvSlCusPgLcaliwqvbFMgLM4CqCSSOAGpJ9KzjGfEjFTS5MOqrmbKgy5na5st7mwJ8tKITWsZ6j4zaccQvLIkY73YL+ZqFhM0cK9NJmZVu8hsBfix0AAUcvAViW9+8JxeJaTXIOrGO5Bw8ie0fPwpwlK3HZu8cGILCGQSZLZioJUXvbrWsToeBqq3332XZ8AfLnkdrImbLe2rEmxsALerCk3Yu/2CwGGWKNZZn7TsqhFZzx1cg2HAacFFIm+e8z4/EdKRkUKFRL3yqNeNhckkk6flRCFu+6+8X7XhYptAXW7KDoGBKkC/iKu43vWN/C3eAJEYSTdWJAAJ0NidB4396dYt94Q9i442NRTTnS7vftIRxhSQAdWJNgFXXU8hf8AKruPEqwBBBBFwaQ9uymXETXAKAiIA6jqojtcHQg9KRVFd0MVtES5J+80S4tInikEkCMxkVGBBNhlzW4210P1gaoMPB0bGSFjEV5rpfwI4HyItTG5wmziyxRkNJZmRCWNhcAnO1lHGwvrr3VDO1sHLpJG8Nz2rdUkd5QsBx5gCsgOw0WojrdfYNuRTgJi1VH4CUdVW9foeTXWuO0N13S7LeRfAdYeY5+l/SpM27CyDNFKroeHAj+Zbg+1dNg4LEwSBGF4NdCQcmmmU3va9hl8dLUpjRETqlctbgtvP/Ou2HdmNgmY/ZU3+VaDnTMRoXHEaEi/f3etL++G+jYJkWOAPdcxJYgcSLAAcdNT4jSmH5jASLIupe6+znjWRnUqXYWB45VB48xcsaotsgrPJc/TOnPU39taut1N8oscCADHIou0ZN9O9TpcX04C1W/7IGkLOiHK37ttGa3G50BU35a1EktcZUoDmiFWbubDWAHESjK+Umx+gnE3+0QOHLhzNQv9tJ1YsmGjytrbMRIwHMsBYm3gfOrTel2MQUA5WazEdw6wFu4kf01SYQZF64Guo7j68j4+9Sbe6g4xYJ93M+JEWJBS5V17UT6SJ4jky+I+XCnyKUMAQbg1+dNq7JzuJYmMcim6SDQg9xrRvh3vg8sREg/eRkLMg5E9l1FzYNY2+6eGlaWPjsqXNlaRRXiKUMAQbg8DXutKoWI/F6F4NpxzQjrzQZdFDFiCUPVINzlKj0pB2XgDJJpGXyAuy3t1E1bU+HgfI1r/AMbcFIIYMVEbNh3NyNGAkyqCPxAD8VYkcaWJJ1JJJPeTqakEk4rv5LEuWCGKJeF7F2PmSbfK1aF8O2xU8ZxOJkZg+kSWCqFB1fKoA1IsPAHvrEop2q2bbE8ihXmkZQAAuY5QALABeAsPCmhaV8St4wFGFjbVrNJbkL3VdO8i5HgvfVBuZtbD4V2mmDtIBljVVBtftMSSADy8r99LWFw7Noqk+QJ/LyPtVxh93pjqUyjW+Y2tlDk3Ha/w3HDipFNJXu82/wCcTEYo4zGrHrEtdmA1tYCwF7X1PC1K+ExTxOHjYq4vZhxF9NL8NDX3FQNG7IwsyMVPmDY1yNCF7xmNklN5JHf77FvzNQZFqQ9cHoQosoqJLUqY1ClakhN3wx2r0WKZTwdfmp/sTWz7O3cw6s8oiTPLYsbAj0B0Hja1zqa/N2y5nWZOjbKxIAYi4GbTUetfoXBR4lIFMbRykAfxCyFu8lhmAJ+7USpKHtLG9BiTGgspUFVFgo4g6cuF6qdpYgI+U69JNJY87iKE29VufwU54nZCyJmdVMmXj3HwbQ+tY3vZtl/2NJsrK8G0ApDcSOikU+hAy+9U1W5mwrKbocFE3jW2PcH/ABYFIPihZTb2HvVb9HyIPvp+gq83phE2HixUWpi6/nGwGf2sG/Cao1kGh+iw+R/t+lY2mQFoeIK4xZo3LIzRseaG1/McD63q+2Tvg6tlnsy/8RRZh4so0I8gPWqGQngeIr5fW9MgHVIOIWmM6WMlkHV1ksL5Rrq3NRxqmnxeDxo6Mur2OnFWBOnVJAv8wdNKi7uY5JImw7m4KkKPskageWpHdr3Uu4vcjEK5CqsijsurBSfNWOh8ifOqgL6q6ZCa9kbsQYSQyKTmYZAXZRxINhoASSPPSo++u8eIwqxmBEOa92cE2tbQAEa6nj3VZQbPz4dIsSFlYKM+YZgWHPz8aiTbz4SQtFIwI4HMvUNu4/rSBvJupEWULdHfkY7NBPGI5bXGW+VwONr6qw42vUnaeEZNDqPDl3EeFWGyd18PFJ0sSdcjQ5iQAfq8te/+9WmMwyyJlN78j3enMafKp5hNlUWmEn21IP8A88/866YLFHDTJMq3sMsij/FibVlsfpCwZTyZfOpWP2PKoDBc5Xmutx5aH5VX4gkg3vprYHlzv8j71YDyVZC1vYW0gpChs8UgDI/IhtVI8+fcfWmSsY3P23lvhzwBLw37m/iJ79YebVrWx8b0kYJ4jQ/39avpPvlVdRtsyqviFs/ptm4pLXJhcjzQZx81FfmbZkSvLGrNkRnVS9r5QxAJsSOF78RX62xcQZGU8CCD5HQ1+RpoDG7RnijFT5qSp/KtIVKcIdn4CL+JN0pDLfITqD0WYKABwvNxIPUTv15YPHwRhbJncIyklQAWJYo4uSQVuAVtYhagYTdXEsocIAuVWBZlHVYXB43tbXwAvVj/ALOrH/FnjQg2txIuEIuCQw7f1eCProLzUVPTeyXo0QBBlAGbLctYFTe+nWB1FtbX5m/iTbczXJlbjm0OXU34Wtbifc99cVbCoVsWlsetfMLjrcLZRp1eepvytUjDbdRFXJAmcAXZrEE5VUmxBOpDG17dc6aChCh5719UEmwuT3DU+1dpdsFnZ8kQLW+gGC5QB1Q1wOFeH2vKRbpGA7lOUey2HyoQvbbLltdkKjveyD+siuL4FR2pox4KWc/0KV/qqM7+9dV2VM4uIny/WK5V/may/OhC4SiAcTK/kFjHuS5/pqPJtGMdjDp5yM7n2BVf6a7ybMt25oU/H0h9og9R5I8MvGSWQ/ZRUH8zMx/opIVXJKc2bQG9+qAADx0A4DwrcvhtvEZ1EZ0ygk3+kL2FvHX5ViGNdCbxqyi3BnDknvuFUd2lq0/4O4QS3ZmIyGyhTYk87nu8KiVMLYHBt3Vm3xC2R0+Fxac1Ecq8dCjEH5MfnWlsNKUNo5XxLRnhJE6H1Fv1qJFkgYWUbkbW6M/s8psrHqX4BjxXybl43764bb2OcK9h/wDbueof+Gx+if0PMDvFSd4thZW4Wv8An3eY/wBcqmbB24s6nC4qxciwLcJV4/zjn5Zh4c9zSxxW4EPaqDoieqdGHDxHd/auIFuNX209hPALayRDsvxZB3OOY+172qpn62p0+13/AHv70wQdFAgjVGBjcyoI+0XBXwIN7+lrnwBrSctLO6my8qmVh1m0Qdy8CfxHQeA7mqLvDt4uTDE2VQeswNsxHIMPoj5nw41OGYwFa35RJTQjMWa6FQDYEkHN4i35H50m7Z3FkZ2aEoyHUITlZb8r8CPb9audzse7CRHYsEylb6kBs1xfmOr866bf2+0T5EsCVBLEZuJNgBew7PE340mgtdATJBEqVuls2TD4dI5GuwJIsb5QTcKDzt+tuVWy4ZUQiNQl7nT6zc7Hx1tSHJtSR+07kHlmyj2BA+Ve4UPFWZD3oSpH/wDXrpUshN1HOFavisZETeQN3LIoIb7rLlJ/Pwrk+9oewnwtzwzIQx7ueUj3NEG9QF4sUgkQ8XRdR95P1X+Wug2UjESwOJohfqg3N7GwB/8AE2NOOaU8l12PiMIc0kClpFUnL1ulAPHKrd/C48r1o+6+Ja4B7Lxhl/16kelYvtqQRoJYAy4hGGVbHNfha3Eg3sRzvWubuEmWMkWupJHd1dRfzNTbZwKi4y0hN7jQ1+W/iDg+h2nil4Aylx5SASf+Vfqavzx8cMDk2kH5SwqfVSyH5Ba6IWNJSYp24sx0C8SdFFlHkF0A5C9WuH2BiD/hMo11fqcFLnRrHsqTw5d9R9n70zQwiJMoAYtcgk6lTY3OUi6/VvYsL2JrzPvDiJO3M54c7Wte3C3efepJK6wOw7kZ5o4+1xPAo6ob5so+nm0J6oJ14V6xGHhV1CThlKXZirdVvq2UHlb566VQ4aGRyMquxJAuATck2Av3k1IggkYlVR2YGxCqSQRobgC4oSVwrwDnK/kFjHuS5+Qr7/6ig7MKeblnPtdV/pqGuypR28kf/wCyREP8pOb5V66CMdqdT4Ro7H3YIPnTQpJ23L9Fsg7o1WP/ALADUDETlzdiWPexJPuda7/tGHHBJX+86oP5VVj/AFV4/wDVgOxDEviVMh/6rMPlQhRAhY2UFj3AXPsK6nYE/Fk6Md8rLEP+oVqQuOxUqkI0pQWBCXVBc2UEJZdToBzr3DuZiWazKI7uUJY6hgCxvlvytYnQ5116wpIVRjMCEH8WJzfsoS1vHNlyezGmL4ebyLhJgXYKucXuQBY6HjpSs0BzFQCSCbgAk6cdBUWbBiQZfUUipBfqA7aWUgBrqwuGFspvwuaV974TDNFiEuwTtWFxlN835j2FWe4ssUmGhEShYwoAX6uXQqbcwb3PfemXaWzRKhU8xUIlSlZvjnXFho7i9yV7yOOjcL0lbV2WGbonOWYHqN2S9uFiODg+/LXSmXbWzXwrFSP3d9Dr+71JNra21vS1tuFcSCGsJD1hJc2tbTQX7uI0+dUPGzvBVjTFwp2xN8SjCDG9VuCzHRX7g/JW8eB8OdnvPtmLCosjx51Zgoyqpte5uSeHCl2PZ7tEFxQ6VLaSDVwDqMxHaHnr51FSSfBjKuXE4U/4bWNl+ySD7HSsxpwb/wBFaA+RZMm19rdJg1lhJySkC/A5Te48DcZfelxMJcXBHDsnQ+h4H5U1bE2/hMZH0KkLpYwMAjAD6q87fZrm+6kimyskicAWurgdxsCD56VBpDbGybgXXCjbmqVklBBHVQ6+bj9aj7wzs2Jk52yr7IvjV5hNnJg7mWRUL2UZmCjS5sCbXOv5VU7f2YVlMmUMkhvm7mPEEgjja4Pj4UwRmlIj5VXwBvqj1/8AmuhiPEkW8/7V2gitoU177t/epSpbhGPE2J/M2qxVqDDg8/Z1HNjoB/ruFehhjGwbDHLIOJ5SeDjmvhy46GpM06gXlkAtyvr6AaVBw8smLPR4VSI+DTsOqBzt9dvsj1IoQExY7aeJbDRYjBxLKSevGxOYDVWC2IuQ4I9L2p63NjZyJWUocgupNyrMBdSRxtqKo9i4AQRpDHc2sov2mJN9fEkkn1p/2bgREgUeZPeTxNOi3M6dgnVdAg7qXWM//UHgdMLL3M6H8QVh/wBp962as6+OeAz7MZ+cUiP6X6M/J63LIsJ2fJAEk6UNnIHRkAkA2a9wGXW+UgkkaG4OlXJ3nw6MTBg0GunSHORYFNNLjMp1FyMxJGoBCvBCzsFRWZjwVQWJ56AammrZmz44olM+GAlD5v30iRKRdSoKvJcjtAqIzcEa8qkElxk31xLXAcKDa4VRxAVc2tyDZBqLcNLVXybSke+aRzmN2ux6xta5HM2AFzrV2u244wyiWJEYOuSJJJSFkyErmIiBylDlOYmzka8arcCmFbOAszlY2cZnVAxQZiMqqxHVDHt8qaEbGwJnkEYZUJBNzw0F+X62HeRV1g9iwE2acubIcsQVybkZwAhc3UEjUAkqdLVU4bEyMbQ4WIHl+7Mrf9Yv8hU3a+E2hFEHnMyRsbAElFPPsCw+VV8VgMStH6StGbKY15f7VhtLY8Sx2jSRGuDnxDJFplFxldweNzcLrccKr49kJldmxEdksWEavIescotcKp1IHa51QK1Wmw3zNLH/AMSGQDzQdMv9UQHrVizqThtpxQ3MfTsTbXOkQ6rB1NgrnRlB0YcK5YjeNjwjj00BfNMQNP8AjM45DgBwHdUfZGx5cVII4ULse7kO8ngB4nSnvA/BKdv4s0aDwux/ID51S+uxphaW4V7mhxgDqY9BqR4SDNvBiGXKZnC8MqnImv2UsvyqHAesPMX8qcviBuTDs8RLG7SSPcm4sABYCwBPHX2pVw+yJXOiH10/Omx+cSo1qPCIuDIm09RuByWu7jSph0VUOgN8pPG+p+ZNaVDtFHW6m/8ArnWb7L3QLYUMspSUKDrqt7eGtr86WIJtpSS5MKrhgLsQGVWANuL2X31oJhQiVru2YI5Us4FZLvHuy0RaSHs3uVPA2PMcR8qe8DsXFpGjzFTJlGZVJIF+Nz3gd19edc95918S2DmaFrytlKxqNcosGym/by3IHeBxp6i6WixrZO94uwN4mBNxqyG3AcDbXTrX4+dX8WNQ3NsvC7JZkJIuLrew4HgQePdU7F/ByaPDCRQhYjM8f0l59omzG3Hh4XrP5opopwqlk7ieF11+WlUuYFYJTTj9gwT62CvpZkuQSfs9oHyBHjXPD4zH4TsuMRGOTdYjwzDrD1vUU4iaJFZ4wwOotdW11143PpVnh9q2AJDpysyhrX0PC/5fOqTTOymKkar3tLeTC42NY8bFLEVN1dLNlJ0Otr2PMFTwFM2yNpYPokiSdCioFAkIDEAW62a1/alqTaeHl0boybX42bTTnrQ2wcO/JhrbQhh392tVuYdFMPCZ5d2YH1WSRR/y5NPQHMB6VFxG5kbdrETkeMi/nkpaO6EX0XI/B/nXTD7mlj/EHmUJ/WlDtinmZuruLYezYDeRkY98r9Jw7gSR8qtcLt9HQHDxO8YORXC5Vc/UjvqxHOwyqAbkc4uwdwcKpDSFsS/KO2WIH7QBu33b6860nZWzLAZgNBYAABVA4BQNFA7hVzaBN3FVuqgfSFA3W2MynppiDKeyo1WJTyH1m7258tKaRXEQAcBXcVqa0NEBZ3OLjJRSx8SMN0mzsSn1ont5gZh8wKZ6i7QwyuhVhcd1SSX45VyNRxr6DapGMwRSaSIAko7JYC56rFeHpXbD7AnfhE3r1fzppKGGqz2BJ/vMQ5M3RnylBiPyc1Ng3Kmtdiqj1P8AYVYx7louhlzvpZFZQxLEKtgLnUka0iQ0SVZTpuqODW6my1z4XY8SYBOqFdCUawsSRY69+jW9K7/EjZfT7PmHNAJB+HQ/0k1O3c2UuEw8cK26o6xHNj2j76eQFT5lDqytwYFT5EWPyNee4l7LqveP1HEFxPrz9eS/LuGw0jnRT+VMm7m6uIkxEYiZRJe9wb5AOJbSwAvbnfhap8uyiqsi3EgcxjLxLBsug7zWq7m7tLgoAuhkYAyMO/uB7h8zc866lbFZWjLqQqW4UUnOc+8EgDmRv2G/PTtO3a3ahwUIjiGv0nI6zkd/cO4cvc1cXqvfaqCVYs37xgWCjiFXiT3Dl4mpD4kKCx0AFz5DU1zhUUHh7jmdqVl++05n2g6qGYpliRVFyxAzMAPNj7VabI+HExAaWUQ/YRQ7DzY9W/kDV3ulsQRBsRIL4icl2vxQOcwQd3HXx05VH238Q0hcxxJ0rKbMxbKinuvYliPD3q9tVxGVvst1UDORSAMAAuMQIAFpsO5uTop3+yUgWy42cWsQCsZXTvAUXHheoW0cRjsFG75Y51tfpEBUp4vHrcAc1PnULZvxNzSBZ4gisQM6MWCk6dYEXt4innpKfEewwSQVS5zxHEa1zTyDfYt3/CEobqRYnGYfppMZMt3YAII8uUG2mZCe+qPenfLG7PxXRJN0yKFY9Kik6jhdAthTnulJ/uqHII8zSN0a3sl5G0F6Rd/lVtoNnUMvRxnXhoGHtRTc5xABV1RwzVWlogCwgW+Zo1AT5iN7EfZ4xBBTpIwcvEgtpYd9+XfcVQbP+HhlAmmkaKV7no1RGEYPAXYHrW4nvr7uhs1p8k8otFGbwR8AxGnSEdw4KPXuq62/tXM8eEjP7ybtkcY4R228CQCo8TflVtWvJgHRU06RpnhtAzauJAOUDa/LfrbnNKvw86XK/wC0kqNUzQoxI4A6EAg8RpzFH/t68l/95Qrci7QKScvVPBgLXBHPhTRtjaq4bDySaDo06o5X4Ko9bCl/cvePETv0bJGscUYzMMxYseAuTa5sWOn51AVOp9SpNNV7HPAbA5tZ/HUeqrW+DCF85xGvhEAPbPXdfg5Dznf0jQf3q93o3ieDokhydJITq4JVUUXYkAg8SoGvM1Ryby449mWC/cIj62u9WNLnaSfP9qINTKHOLBPNjdOdmFVu2fh1FA0McU0rSyvwJAUIgzOxsL6CwHiwr7NuA4Vsr62Nr3Pj31zG1pn2hHmlEr9Gc2VAoROKra51YnMT9kU54WbgW4X18q1UmkAysmKqBxaBBgXIEST4GmmnNcNgY2IQkxIZJI7KyaA5wNR/nwpo2dNIyAyRiNj9ENnt5kAD2ogyqOqBY/VA19q7BquWQr2a9V8FfaEkVymva1da8SDShCUcXuQruW7zc+dd4NyIl4imPNStt/fVMJMiuHZZL9ZRcJlsDpzGvG/pRonElW0W7sIHYHDmL0qT7KgfaWdI0BgQZ3AALSP2QSOOVet5sO4VB2/8X+jcLh8M+ITKbuCUCnv7BuNdSbc6sd31YQ53/iTEyv5vrb0Ww9K5/wAQrZWZRuulgaRAdU8DudfafVXOIxqxrmY2FwL+ZCj5kV16WkD4h7ZsEhU6/wARvTRR73PoKcYcTmUN9YA+4vXFIIAJ3W92HDWNdNzNuWkeqpdlbC/3+edh1Ve8Y+06qzN6Xt5k91XO3dvJhYHmc6KNB9Y8h/rkDXTpKyvf/bYxM3RcYoza3JmHaJ79RbyHjVtJpqvA/IUnf5DneLAARzOgHcnXyU1/DmV5+mxkurynKp7lHWNu4dkW8KbcfMMmU/TZUt35iAf6b1U7t4PoMLEnAhbn7zdY/nb0qJvFtYRzYRSe1Nc+QGT83v6VAulxhWPpmvXt+ZR/Ss97NrmDCSups1sqnuLHLf0uT6Vg+eZHNmJB146e1bbvRgTiMLJGva0ZR3lTe3qLj1rJ8DOA7xOrBrMDcWtodRfurpYBzb81zsTTdwW5RaTPoIn3jyrrZ21MMIWzSdHi1AaJbG7ONVKEC1rgixP962FJ9BfTv8KzXdrZMciwqihglmnmKi7lesqA87tqRwAAFM29W2egwztfrMCi+bafIXPpVOLqB1SAtFHDPLGUjqST2Bj+JVtsLEXw8bfWGb+cl/1pe2lu4cVtFne/QIiZv+YQCco8NdT6c9LfY7ZcPCO6JB/SKkYjGqil2NlUXJPIVlFQjRWDNTqOLNTI959bWXra+2kwsJduXVRBpmb6Kju4egFL240bSST4uU5nc5AeVhYtl7lBso+7SXt3bz4yYEXy3yxJ5m1/vMf7VpmysKIIUjHBFAJ7zxJ9Tc1c8Gm0ZtT9lIAU6Tmt1JgntcgdrA8yTyVJ8Q9rfw4b6D96/kuiD1a5/CKvd1Nn/s+HUN/Efryfebl6Cy+lJGAP7bjy57GbOfuR9WMepsbeJpu3l2x0GGkcHrWyr95tB7cfSm52UBv5dTqUTDaDdT/P8z4AVntDY8E7BpolcgWBYE2HH8zS1tnZ+GjxOHSKKNCt5XKixyr1VF+4seH2azHZ+KkzddM6k/Svp5EU1bKkGZgiKnVvlIIJtxNyNRrwFaqVEZgS4Kl5qUabsoqRBF2kNvadfOim7CxMODxc3TFi0jXjYgtdeWuvDs+lW+8W+adCy4deka+VraBe+/O/HhSdtRpTNFK1sgtktwsePmfHyq22BhIeklK9Yk9bUHJqdNPE/KuiSZgLhgCJKZtyN9+mHRHDSxBRxRTJGNOBst1NuWtO+F2pG+isSfFSvuCBVduxHGIbIANTcDvPOrY4db3t1iOPfbvqwKoqVRXlWr1QkivEj21PCvdfDQhQ7hyQD+nyNU28u76zKgt2T+enrU/Gk5tOI1Fqj4TabtIENuPaOmluFu+kpBKm8WxljiSKwDTSKg+4Ou5H4Rb8VWAeoO9MOTaIcRzv+50yq8gzMxBC/RQALw07VLG2t/DDdRCwb7RFx6D+9cTFMqVasAaL0dBjWYdmYgTe5Auf6ASzt7aPTYqRu9rDyHVHyFadsKe+GhP/AC1+QA/Ssi3cgabEDTib1pOwBimhSOHDFujujO7qqBlJDc7mx00qeLonIxrQnh3itxXSIzCJIFoIGvQBWW3tqdDh5JOYXT7x0H9/Ssr3Xwn7Ri0B1XNmbyGp+Qt608787uY0YKSSZ4sqEHo4wSderqx8/nSx8O8TFEHmlcKSMqjiTrrYDXl86hTYaNFxOpsrWtz1GCmZAl1uYgAeCQfK1LpKzD4lbTP7Uij/AA1Hudf/AC+VNuE3jbEMUwsDzMBc8EAHeSTSnvdudjAz4vEKkSXGmdTryAsxJ4ewqvCU4qS8WTqU3spnIRmMQMzZ1BmJ5Jw3d3nWaNRIcstvpaB/FTz8RVniNmQyNmeJGbvKgn3tVXuw+GkwnRyKri19bG2nHXh50t4TZwxkfS4SZxGSVCkkEW8CeHlWmp8PM/IVhp/EKX1OzNPTTxcR2Tnj9tQ4ZOuyqANFFr+ij/IVl+3t6Gxs6gAhAbKo7v1J/tUmfcKVpMryAnxb9Ka9i/DWOIBpWt43yn0PKraWCDASTJ9lH9e1r25QQJEncjcAbTve6Z1lCKASFAAGptwFudZpv/vgZSYYj+7XtEfSI5+Xd791rT4gYPD4bKig9I1tLszWOl8zHh61Xbr7qw4mRkMq517Sk2JHePreNQoYMMfLyD0RVxgynggydyIjtBPrt3XL4ZYQyydIdUi1H3uA9jc+lO2+W2RBhXJNi3UB7r8T7X9xVdj92HwAAw8hXDnLmyFSQx01OptfX1NVGN2DLLqzM6fbJb89BQ/C1KtXO7T9la3FUKLGBpJIGkb63mN+9kwbj4TLCZSNZDp9xdB87n2pjaYc7etLuztybpZmubaDpD8gGrx/7cvfs/ImoHA1HuJLgipjsNM/N6DT/wBJgbaUa8ZEHmwH61QLtJZJpnZVkXSJL9YZV1Yjlqx+Qr63wvOjXKkW8vHq8Kky7IjjgaTiE6uRdGLXyZR3Esf1q+hg+C7O46LPUxTarTSotMugXjn+/dV43emx4dcP0caRnKuYkKCtr2AB0vp6V7w3wwx0bZzJhweZXPc3/CL02bF2djYIxHFDhol+3K8hHnlUX96lbP3hkLzw4gxlonVQ0YYK2ZA/BiTpe1/GtYe1xAWJ1B7WkyLawQd4269VC2LNLg5Ak2Uq/wBIX0YenOnCKcNqKRd6N6YlmigPFusWH0ANF9SSf5am7F286i0itxOVrWDj9DblVqykbpxy10qu2diy+p79KsaaiivMh0r1XxhQhQWwqy2N+GhIt52qDLsQ9IDm0ve9tRbWriGIKLd5v717IoTleJ4cwI76UMb8OYpGLEC5pzvXhzQkvz3v5uVisM2bD64cEZnS/SJrrmtqFHePW1O3wbxMvQTCQl1DqQ7cSxBzXPM2Cn1pm3m24mGhdU687dVVGvXfqjMeA1PDjXzYGzRhsOkQ4gXY/WY6sff5AVzsZVDIG66NBpFFzj/ysPBBJ8WHlTt4sL02Fnj+tGwHna4+YFfnfdwgGVC2XLmseNreFfovpqxvdXdPNtecMP3UTliO/KbAHzIHpes9HEgZieS0UaHEpwdGmT2IM/YAdVpm4WwhhcMCwtJLZ371FuqvoPmTUXHQJtDGtFIM2Gwq2YXIDzP4j6qg+t++rLb22hhsPJKeKjq+LHRR7n2vUTc7AmHCrm/iSfvJCeJZ9dfECw96oNeRdWsDmtfiNCflb05x2bbyqHffdjDxQpDhcOP2idsqWLEgAXY6ta3Aa6WJrvuj8KocLEFmd5CdWQMVjv6WLHTwHhTJh4wZWmOptkQ/VQHW33muT4Be6kf4g/FU4V+gwwDS8GYi+U9wHDTmTfXS3OpsqOecrUzWqOYGgxlmXEmb8jcjYWuSnv8A2TwVrfs0P8gv78aptu/DbDzxlYy8J5AMzR38UJNvQj1pB3d3l2xMwfPcccrC4P8Arwpl298T5IIhbDOJiLNmHUVudubDx09aucyq0gR6KprqjhLasjeTbyHa+/2VZtLFAkYbHIgniFopCTZ1sOLcwxF/DzvTLuRupC2G6WeGNmmOdQVuETgoAN7XHW9RWZbOfFbWx8QxPZBzWt2VGpt3aE8OZFbPtnaww2GeQWGRbIOV+yo97egqNeplIDtd1blgAUDd5ERI7xvBdzvZZH8QtrRjHHD4WNI0BRH6MBQQGu17cTfTwC+NaFskDHOiSIDDCM8ikdV5HFkUjmFW7W8VrJtmbPZpmnmjc3N75Scx5AnhqdPWtv3b2f8As+HVWtnPXkPe7an0HDyWrKtZtOmGg90qrKjHuquBB+lszPIu9Pcyu8u6WCYZf2eJeBuoyMNdLMtiOHI15/2NwnONj5yyn83rK9rb54qfaDrBKyQte2U20QZQdPDX1NP24Ym/Z+lnleRpDdc7E2QXAsDwvqfK1UvzMaHHdDuK1rv8plsAiTqdvEH0Vuu5eC//AB0PmWP5tXaLdbBoQy4aIEEEHKLgjUEX50h73bYebGGJHcJEMvVYrdzq17HW2g9DVnuTgys8zFnIRVQZmZus3XbieQyj1NMyGCodEjxCCDVdIEkXi8QJnqNk/mWsA2lvxPLi5osHEzzSyuwPGwPAhedlA1Omla5vTtQxYSVgesVyL95+oPa9/Sqrc/ZynKVUCyhb21suliefCtGDcXku5LE8cOh/2MeBc+5Hovm5O5jxr0mNHSSEDrFg1/Fregtw0p2ODjIyhRlPIDTzqRKoVSe4VF2fi8yK4GhFx5V01z1Nw+GCDSu4rkjE11pIRRRRQhfLV9oooQvlqi4vDlha58ql1zxEwRSzGwUEk9wAuflQgX0SLjsIrY5Y1Ay4dRI1uBle4QfhW7fiFTto7SEMTyNwRSbd9uA9TYetVWxJiyNM3bndpT4BuyPRAopU+Ku3ikKQIetIwJ8gdP1PoK83UJr1rblelFFrCGu+lov4u71Mx4WiYfFB0VhwZQ3uL/rUbAbPWKSZxxmfMfCwAA97n8VVu7WLzYSE/YA/l6v6VZ9NWY2sk+mWOcwaaehVJvKf2jFYfC/RB6WXyXQD11H4hVxt7avQYeSS+qr1fvHRfmapthdeWfEn6bZE+5H1bjzI+VLfxS28R0MC6lmDMPDh+V/cVYxhe4NC1PY0OYx/0sF/u73hq0Lpeig01yR3HjlX/KsF3e2W2MxsjG5bMbeJH9/1ra9mY8TQI3EMguPG1mHvcVn67syYPEyFVd4JARmQEsoYW5cDWzA1G03nMsNfDvew0xrmBPOBI8xOicNk7SkyWw+HRo4zZyWymRhoRFfTTmToeFcdvY3pkscJiEa/Ho7gDnwvfSpO7c82TLIirGoCx9XI7AcylyF/WpOM3jiilSJic78ABfibC9uFzQcdVDjorHYKlm4YZMbgmfP+raKLudgVBkmAsDaNLjKcqdo2Oou//bTFNi0XtMo+8QPzqO04AJJsBqT86x52bH46VyxWMEk68FXv8gLelU06bsTUJnqo1AwDO6QBAAFz0G3K5/lbNDtGOW6o6Pa1wrBrd17eXyqn34230GEex68nUXv17R9r+pFRtzsCIcMCBYyHOb8QD2R/Lb1JpX30xhxOMSFdVj0/EdT+g/DUaNLPVDdlJ7G0HOfs2/nT7+yg7t7DLlAe1KSt+apoZCPw9X8QrU9oY9cPAz2AWNNBy0FlHvYUvbtYUK8j8k/cp+HVyPN9Pw1E35x+bo4B9I52HgNFHvc+lXV3GvXyDTRJlIMY0P2Bc7vqfaB3VTuvs6SWRpZHyqMzs1rnmzHXTvNO+6kJTDKzXzSEysTxu5uL+OWwqPgt3XOz5Fjyh3UDrHKCtxmGbldbi/jUDG7xSxHKf2RLafxy/wCQFasbTcQ1jBYKnCA12PdIzOdfxfTrPsu29mIzywwjgLyt6dRPmWPpTfutgcqA0n7E2e+IlMzMjF8oGS+UKugAvrxua0nBQZVArVhKRp0wDqsGOeC8Mbo0R51PvbwukkdxaviwAAAaAV1orWsK+AV9oooQiiiihCKKKKEIpb3+xeXCGNTZp3WEeTnr/wBAamSlLfbZWIkeB4VRljzkqzFeswCg6A3sMwt41VWzcM5dVrwWXjtLyABe/S491VqQBYcBoB4Cs1x8Rxm2MvFYzb20/T504/8ApO0ZTa6xj7K6+5uaut1Ph10EplkOZzqSedc/B4V9N+d4XRxmJpcJzGOkmNJ013A3hV+wVyRMn1JZV9pGqTtDElY2K9q1l+83VX5kV62nufi1aToZlyvI7iydYZ2LWJJPC9tByqHD8MpZdZ5nbwJNvaqP0FRzidFrfjsMHZi6d4AP7wvceNhgjVDIgCKALsL6eF73PGkTZWAfaG0zKQcgay+Q/wAgB6VqGE+FeHXiL+dMeyt2ocP2FArbhsJwXZiZXNxePbVYWMBubk77/e+uyVdpbvyYQmSFDJC2rxL20bm0Y+kDzXjfUVXDeaDnIFPMMCpHoRetPZbi1VmN3ahl7SA+lKtgGPdmBhOl8ShoFVsxuDB82P5qsv2pvuoGXDqZXPA2OUfqflVJsSBo8WcRjWs5TMoIJ43AsANba+wrZsJulBGbhB7VOn2WjrlKi1MYFoYWg3O6m34rDvo+WDYG/kx7RHlZHt7etHgeODM7sMo6pA146nw09ar9h7uPBgyzo56V1R2VSxVD1mNgCdbZfxVsEO60C6hB7VZR4VVFgLCrKWFbTYWg67ql/wAQzVGOy2aZid+/jkssl3qjXRY5SeQ6MgeXWtVDsXZcqCfFyKcyqzjT6R4X8Lm58Kdd6YHSa0LRidiOggZ41Sa+S5e4LHUONCO0tuBNe49q4qCRlMYZA7R/wXN0SOQrLmUAXeUIhUD6VxYGlRwjaUkG5RVx/EhuT5ZBIm5jaf6VFgtuwQxJGrM+VbXVGNzxJva2pufWomzdnSYrGGUqwUkBQwsQo0Gnz9auMftKc2LxBWboSCIJLnpJHWRRcsLosYY3BJEnAWvVlsrFTrjnAS0BYhS0bhcqsw6hv2rWYHKc1zqAtKhg20nZpkp4n4hxWua1sTqSZPPkN1H3hw6S4pYWAaOCIEqdQZJTpcc7Iv8AVUbERxQRu6xoMik6Ko4DTlUzae7uMGIndOiyyyZgxzM2UKFUZdALAd9eI9x5pdJ5nZTxUAIptrqALn3rFVw1WtULotK6TMTQpU2NL7ACwk9T01nddfh/hmCKDyGvmdT8yafxVdsjZIhWwqyrsgQIXnKjzUeXnUmfVFFFFNQRRRRQhFFFFCEUUUUIRXxqKKELyq17oooQvhr7RRQhFFFFCEUUUUIRRRRQhFFFFCF8NfbUUUIXNsMpYMVUsvBiBcX7jxFdKKKELy1fRRRQhfaKKKEIooooQiiiihC//9k="/>
          <p:cNvSpPr>
            <a:spLocks noChangeAspect="1" noChangeArrowheads="1"/>
          </p:cNvSpPr>
          <p:nvPr/>
        </p:nvSpPr>
        <p:spPr bwMode="auto">
          <a:xfrm>
            <a:off x="0" y="-143352"/>
            <a:ext cx="318347" cy="3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5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33"/>
          <a:stretch/>
        </p:blipFill>
        <p:spPr bwMode="auto">
          <a:xfrm>
            <a:off x="2315588" y="1181355"/>
            <a:ext cx="2866012" cy="2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120" y="44376"/>
            <a:ext cx="6704852" cy="117482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</p:spPr>
        <p:txBody>
          <a:bodyPr wrap="square" lIns="96661" tIns="48331" rIns="96661" bIns="4833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rgbClr val="FFC000"/>
                    </a:gs>
                    <a:gs pos="50000">
                      <a:srgbClr val="FFFF00"/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ST. MARK’S</a:t>
            </a:r>
          </a:p>
        </p:txBody>
      </p:sp>
      <p:sp>
        <p:nvSpPr>
          <p:cNvPr id="5" name="AutoShape 6" descr="data:image/jpeg;base64,/9j/4AAQSkZJRgABAQAAAQABAAD/2wCEAAkGBxQSEhQUEhQUFRQWFRYVFBYVFBQUFRQXFxQWFhUVFBQYHCggGBolHBQVITEhJSkrLi4uFx8zODMsNygtLisBCgoKDg0OGhAQGywkHyQsLSwvLCwsLCwsLCwsLCwsLCwsLCwsLCwsLCwsLCwsLCwsLCwsLCwsLCwsLCwsLCwsLP/AABEIALYBFQMBIgACEQEDEQH/xAAcAAACAwEBAQEAAAAAAAAAAAABAgADBAUGBwj/xAA9EAABAwIEAwYEBQIEBwEAAAABAAIRAyEEEjFBBVFhEyJxgZGhBrHB8BQyQlLR4fEjYpLSB0NjcoKiwhX/xAAYAQEBAQEBAAAAAAAAAAAAAAAAAQIDBP/EACURAAMBAAICAgEEAwAAAAAAAAABEQISIQMxQVEiEzJhcSOx8P/aAAwDAQACEQMRAD8A+0yopKBKxSwiBUJQJSiEKCBKEpRAlAhDMhJSiBhAhAkpSVaSBKCUlSUohECgShmVogSlKBclLkogSlKhclLlSQJQQzIZkECUpULkMyAhSkKFyBcggEpRLkpcrSQhSlQuSlyUQJSlAuSlyUQZKUMyUuVpIMUpSl6BclEGUVeZRKIe0hLCMqSuB2FSParJQlBBApCJKBKUQBQLlCUJUoAUhCYlAlKBCEExKEq0QUpUxKUlKSClAolAq8hBSlKYpSrSQUoFEpSrRAFKSmKUq0QEoFQoFKIApSiUpVIQpSiSlKABQKhQKABSlEpCgIUpRKUlARRCVEB7RAlCUCV56doElAlKShKUQMoEoSlKUQJKUlQlCUEISllQlAlCwhKUlQlKShIQlAlAlAlUQhKUlQlKSqSBlAlKSgSgCSlJQJSkqkCSgSgSlJVIElKSgSlJVIElKSgSlJVASUCUCUpKpAkpSUC5KSqAkpSUCUCUIQlAlAlKSgDKiWUEB7LOpnWM4kINxIK80Z3qNedDOsbsU1Z62P5KrLJyR0y9KXrguxTv3H1Ts4g4a39itfpsnNHZL0M6xU8a0/xun7fxU4svJGkvSl6y9ug/Etb+ZwCvFk5I0l6BeuNiOMfsHmf4WM8UqTM+UCFVhk5o7+IxTWDM8ho5leM4z/xEZSdlZTzXuXOLJ8BCx/EletUa7KHENbJcNANCSdtV8sxsgybyTdYz3po6aUymfePh34po4wdw5XjWm6M3i39wXZL1+dOHYx9NzajCWuaZBBuF9sq/EdJlOjUqubT7UMyydXPAMDpfXQLrxOXL7OX8W/G5w/doMDzu905R4NGvqvntf4+xrqgcKzhezQGZfAsi48U3xtinCo6kJEOdm7pFgbX35yvMsxIaBfSZAE5l14pZOab0+z638Jf8Qm4hzaWIAZVcQGOaD2bydAZPcO3IyvcZl+Z3YqXSAReRcyDzlfR/gj47rVaraOIIcHd1j4DXBwFs0fmmNdZKy8r4NLT+T6eXIFyziukdiFmFppLkCVkGJSOxRVhKbCUpKyfiSga6QU1pZWN1cqs1DzVhKbylJWAvPNAOVhKbi4IZhzWMvPNDOUgpsJHNCQsnaJTVSCmyQgsvajmokLTtGukNRc8Ys8kfxfT3WYKbC5VvqAalY34knoqS9UG12JGypdXJVGZHMgHdUPMojEOH6nepVBepmQhe7EOOrj6lVkqvMpmQBJSlGUFQVYmmXscwfqEX57L5li8KGNa50FrpygEmIMEOtrK+oyvKfFHAmCk59NrgRq1sRciXXOsA+Nly3nvkjt49qcWeHr1mtnrsseMx76uXO4uyNDGA6NaNAAslRxkgmevPqtdKnAFr9V6PHiuHHe/kPEsfVrnPUeS4Na0nQlrRAJgXtGslYh091rqNmxWI2MK+Tx8TOdUsDlv4Jjuwr0q14Y8OdH7f1e0rPgMQWnbUahs+p0XscRim02y4gD59AN1ybNn0pmNaQCDrdVPxJ2XmPhLEl9J8tLe/IB1ILRcja4K7eZaRlmr8QVPxJ6LJnQ7RUlNn4gofiFkzo5kgppOISmqs5chmVhKaBXTiuFjzJcyQlNprhA4hY86GZIKajiFW6qTuqMyBerBS3Mgqs6iA6soZlXKBcuR0LC5DMq8yBKAtzoF6qzISqC3MpKrlSUIWSpKrzIZkBZKmZV5lGvgzyugMx4rRlwNVgLTlcC4CDyv4q+tTD2wbixt7HqvlvxjgHUa5MmHHMJi8npreVy8Dj6oqNyPeDIAAc4dI15KZdN6zGevrcDoUO1xBFV3Z1HaZDlJIyay3rf8AfGoXCqunCNqEy7tC1xNyTL3CSuzxXEvp4R9N7iSahDxtULqnaNcelp8WxsvKNrnsXU9u0DvMtgz/AKR6lbwuLpnTqgvJZ8QLro8SodnUycmtB8coJ91z8Tsu/k7wcs+ykOt5r23BMI0w93feWAhzrxIFmjbVeLYBuuo2zAZIsNzttHkvN8nY6vEuMVcOWmk/KSHAiGuBiIkEFdj4R+KX139lWgugljwAJjVrhziTI5LxGOLcrQ2Jnbey0fDdTLiaJ/6jR/qOU/MqLoPs+tyhKrlK+sBqVswXSlL43hYqmJO1lQ+tzKzSw6hrDmEvbjmPVcg4gf2SPxHL3V5Didh2IHNIcSOq4xxh6JTiTzU5MRHYdjAOaqdxEclyu1UzpyYiOi7ifT3SnHnkPdYIUdUhTkyxG/8AHHp7qLmuqqJWIj2coSkzIFyA5/HOLii2BBe4d0Hbqf4XDd8WVGuhzWERG4JPPVU/EDs+JIYDIaASdJF5HsPJcjE2zdACPEkLPLuFh7zhXFmV2gts6JLDqNpHMaX6rcCvnvwy9xxNODAh2a8SMunW8WXuK+LayA43JgDU6xPgtUhqlCVzqvF6Y3J5kDSPmrm46mQDnaAb3IHqDorQbJQlUisDoQfMImqOY9QlIWkoZlkqY6mNXt9QfksuJ4vTAORwc6LAX8FHpIsZPibBtrYd7HENMS1xixbcfxbmvAfDvDf8XMXBr6bh/huF3AtdedNS2P7LuYjiVQyXkTo3xM6A9B79Fxq/dLKgJn9XgHQPQgfYU5fJqfBt4jRLpdeNM7u/Vqc+zae7TbfW2q5XDabG1e+O60doGA5i4sBLWTuT8l6XEgPpAiIN/wDK3dxf+4idP6rh8GM4llQjugPewEjM6xAJPMkhdEzDM3Hak13k692RyOUSPI2XMrmR5rZxIzVfJBdmOaNAZuBOsaLDVOy6af4mUuyqYTNekJRauB0OrheDvq087JdAfIjduTK0X1OY+m69nwTg1LDjNGepbvOA7vRovHis3w7RNOiMwu45o5CABPp7rovrp/RDa/EHwWZ9YLI6qSlzIUudUJVZQJSlyAmdLnSlKUIM5SnLjAueQVFaryI97JsFhXVHACLanbRKWF7qZGoI8Qj2jRqQEvEaL6YnNm5g3gwJB1jXmuaxxcNQfE/RGSnXDp/LfeUvd3I9Vkp03nfbxXRxdCicgpCoyG94nL3nWuNYCw2kaSbKxUG0KIU6MbuPiZ+iKy9o1xZ1eM8U7IANguOoN4EawsDviVvYuOlQQADoSdx0XBxrajjmdqZN/HkFlqUNCSHAQYEx5wCuj0jELavEXVHlxBmBmImDoPKb2WOvVknWBlgH3+iau92dwaS4ECTETvAB0CzNwjzt4n78U6BqpPvY5YMzFx4HaFpPFy83JOu+3RcssfMAGPBT8M4QLeV/VGkwm0dA15MgnzPyCgxB6/X3WSmyImysDhcDUaXi6zEDUcQ/z6pqlSZuNN9RzWUOgSRPmPpqkL3DQDzukQoznunUARtMnzKqq4l86hugidFO0O4Hlb3CjRmN4A6mf7rUAXOmnaYkkOvc687KgvIE6iIuNuvurntju7dCD7IMYT4ftMCVSF7KT6lPLTLQ5hztLj+gi2xm4vPMq9tao6oH0wGPNMsbad5dlgfmGSQOR6Qm4Xw97y82aA0gmYEGJaOpgehVeMZUbQc8y1pqHKRe7IALeW9/HkmcpNU022ujhO1Nyd5O/VUO/MjmvN780XNtK6vv0Y9Grh+BbUeQ9xaImRHlsvQYHglCm4Pz540zFuWdjAGoXn6Drg+R8F1218wAFsusaRssbUYTPQPxDZAzCToJSPqQJK8vUPetbcaRKd2KqQQ4z4ElZKdmjj8zssRyPUaj5rUHLzGFrFrwSdDJuN/7rrniLdgdJ0N/AIDo5kzWkiUKLMzcwIPLkrw+IHvELnrc9HTOfsorssRPIaH56Ss7NYk7kTrp7f0Wyq/+ipNQ7fJYWytJGMU4EkX5dEjZJtIWw0ydVYykj8pniUUqRO5hbaVADZFsBB1VcXt6OiykX5fsKs0wsYxkyYt4/RWNrjWbT9+KjWkXpmsQos2cknLFtdfLRRZjNnErcPq1DJf6GBz1GoujT4WdC4TbqF2u2AvbpcG/qq+31Muyjofs2Xb9TRy4Iw0+FnVzoHLombhwILXX3APTcbqzFAjQSDMG/eE2WZ76P6w4HnAyzpEj+FtLfyZuSvFYioDamIjWJVLGPf8Aoj5fJa6Ya2crtSbZvlfqrXVCdBmA3Oy1GvRLfZz34I/t56XNv7pThoOhNuRHuunUoy2XBrQOTjJ6CNFQx4FhNud0rI0jM3Dnw+iR9IfZifJazXI0ExzhDtnGJaPvolYhkpUh9/yndTGgAsFqb/226+CUuExlPoeaUkOccKDcW8wfBGo2HvaDIafQGY87Lq06BIJDTDbl2WwgE3IXKwUZS98iST48gqnWanRpq8QFGmIALiN51vNvafHmVr4xxtr2tDC3swwMb/2jMJ8SA2fFeT4hiM7jylY1rWeULjfGmivVOY/l12uPJVZjzKRMFqmDo0vyjw1WjCmx57CYS8NplzPAx9VaKEGY+iUFgbNjY/e/1VbH3sOmvyTZj1+SpnmEIWdlJ2tqbK3Plsbb+Ol5Qa4T/Pos+Nc4PzCSLc7eqoO/wGqS1+sZrT4XHy9V059Vxvh7EFwcDcCD5nbwsusXRr1Om3ivLv8Acztn0At5n75KrEVIgN136K0VBrqUj2xfcwfYGPWVlNL2VoVtXaIPImSrWuKVjLzF7T7WVjjHX66rLgSC4RqUlYSIFo+fzTZZN0Xb/fks2G4Z3UCGkfmJEDaJQo0g0Rc9OvX090+IeGiTPIRsfRK1zhbQ3k7nSbFbrhJ2aG1A0affgAoqS0ncqLPRqsqFIQBJ1k2A9EndB/K4i8EOn2PirWF/OfAQfK6D3Vb5Wgci6TPuryZyBllsFpI67TeysOFbAsROqqa3d+SSbQT6QCs2IqRo5kTGsn2HzK0tNv2TpG2phGCIEm5VBwxt6QJty2VVJrjp2Zv+6PkQtlGSLxqNDPonJ5+R0zG7BudOaY6An3Ktdhi1oyh3/qbcrhaKhGgzcp0n3S0aBvd2u5GninNscTL2LpvN9i2/qFqp4axk3GnWU34WTMNPI5vTdOcOBuNdoB873R+RBZMgwskyR01+aYUIP5lT+KIcR2IgbyJ181rpYthiBJ6gW5o2wki+lXNOlVaKsNNNxMgGSQAb7SJH3K4HCq2GGY4sE0nOyAszS1wGaYBBIg6i9wujxer/AINXbu8hu9o18yvH1CMh1kPHKLgjXwb6rfjzUy61ILxEU+0d2M5Jtm19YHuuhwzgge0PqEgG4aNSOpOiz8EwHavvdrYJ68hfZeql1wQCOoHlot63x6MS9nkOK4Psn2/K67fDl5LGvXcX4e+tTs2XNu2PcffJeShaxrkiNHY4C7848DHzPyXYLPvVeXwOINN4dy16jcL2FJgc0FrgQRI68rSptwJUxVaf+X0CpdhZ09OS6/4M7xqr6OCD6jWaZnZZOgBmXHoAsfqovBnmjhng3B8UhDiCNhqF6PiuGyPLaZbI88w5n9p6LI8X7wMnYAOg+S6cp7MwbgdDLTndxnyFh9VuNMm17ann0Cy4Wp+025EEexWtmJd+3zH8Lhq1tHXMkLgyAky3vqg925keSFKryv48+gK5xm6i6NvXkpZGUpaSsU0DOhPnBjwKbIEzAAOfTc/f1SiFTKOY6X6/zsjH3v5BWGprH8mPBU1SbZZnnrBDvnEehWkm/ZG4B9cN2dfwjyJ1QRNKdbb2JHsFFvl40T8zGMTNmtf/AOMf7VU1hJnJU31dHTl1VUuAiN9G38reqdmFd+Yd2P3EAjkrMo5VsWsxo2vuC9v2dvVFuDGsQT0kDyCpq4A7utMWM/VasPTNO0utqJgK3rpmTRSwO5BJ8IA+7K9uHjQO9R/RZPxDovM8syBxTxJE8h6brk15KbTyb8sfSboiDaJ52EfJc9mIffMAP7dVd+MtbKB4rDxs0tIvLG8/C0+kJX4adBNt5+oSnGREuj/xJ16z4JX43vDL/qgz6bKpaL+JZ+BPNsdY+Xki3DEbgxrAiFmPEHaBzr9PboEteu6IBM7n56LXFslyV/EFQCkWxBcJ6kCpS/3BeLebru40k5y6bU2i86urUyCJ0sCuNRw5e4CDc8j5r1eLPHMOenT13wtg3sohw/5hL43jQX6gT5rsVGH7t4LPhMT3YAyhrRbQARAHsrxWaRctmwB1A238V5NtvTp1SUA4GD3hPiD7LzfHOEtAqPBE2cINpJ74LR6yvR06rJP5CfD76p31GxDgO8IMCbH+iZ28PoNJo+bQvUfC5FSm5rrlhsJ/S7TXrmXmsRTyveP2uI9CR9F1vhSuG1u8e6WOnyIcPkV7PIrlw5Z9nsKdJoBtpzM8lO8LzNwYDQdI3HUBGni2PENaTpsdvqpUdJytBkGCIm+t76LxTVO9RVxCq17bNc1xMl2U63jTQX0VTKbgBBBO4hdH8KWtl2UWDgNC4TqGzJEq59EMbmf3ZiMoB/MBAd66dCuv+RqGOqccOYBdtzp9kdVqploFm369ElavkJDoBGveuNItuNNlmw+NLwI67f8A1Cr8O/8AmReTJrzGxIsVzxiKQcdWneBLfu6vdWOU5iGjWQ8mOkFt90lWqwwbkbEgSRbzU4PPsr0n6NIdI/Nbp58k1MHZ0zO21oWWlSp3OhJ/S0+t0tTHUWktNRwIi1/KICw0/j/RUzZXdlu4tjxj5qqhiKbpaHB+kgxfx56LMX0a3dzkkRYyHR00JVVXhtLRroPUG15C0kku/f8AQb+jrdnbr/OuipcQLXG+kT/OyWhRcAP8UOgb+EKylgiIJIJnWb+C5tm6PTZI/v7zdRWujcgcrgKLFNHm/wAU5zjBjw/jyW3C0nONzI1Mn6eqii7+V8V0eXLrEczJa5zEC5+kW/qmdXAkwfI/eyCiyu5Tb6BQcABcuJ0JDRtK0Ow5cBJPUbfJBRPJ06iZ7BTwUReb7qulgpdltJIG4Ciii037K8o7XDuEsJlxJAzSIiwMQD4xyWIYxrgRTptbc63gDQAmSVFF7PFlGN9Iow+A7UF05QInLrckQJsrOKY2hgRTigajntJLi+Cy/wCZkgjN5BFRYyrqfyWdU4/GuKUwMnYuJe3MXurPLoLnDLcER3eXJc7D8XawFooU3W/5kPIvNjlEKKLuvRh+yHi1QjKMrRyDRB5i99guhTqBwBygBw09NPRRRcvKl7FNVPC5b2MiYJncDl/mWpmG7mY+Q84vyUUXk8+nmT5aO/iwte/pnCr8IzYgyRkc5jnQYdlJhwFomV6Dh+DpsqsaxoAc5wHdaT3LnO43cLhRRep+jmvZOI8UbTkZST3g28AZbeXldX0Jpia9w9oI7M942z94uA2Gg+iii0/on8j4vjAqOygOGYNtIjQix2u4FY+IYh5hhIyggGJk5dByiJ9VFFrOVITTdOVQouddxtMQCSdzqfBbKdm5WgRHPW+vqootowxavCnSe9p5CTOghPg2OJc1xbaHDuzAuI/9fdRRcfL3g2v3GmjQzgy4kcoi481Q/hLC0xbbrof4Cii8b08uI7JKA/8AxGNyv15SSIiOXVa2UM3IGPE68yNUVFHpvtl4oftQyBrtoFeK+kCNdr/eiiiyaRVWjcTE6yoooqmG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" name="AutoShape 2" descr="data:image/jpeg;base64,/9j/4AAQSkZJRgABAQAAAQABAAD/2wCEAAkGBxQTEhUUEhQUFBUXFBQUFBUWFBQUFBQUFBQWFhQUFRQYHCggGBolGxQUITEhJSkrLi4uFx8zODMsNygtLisBCgoKDg0OGhAQGiwkHyQsLCwsLCwsLCwsLCwsLCwsLCwsLCwsLCwsLCwsLDUsLCwsLCwsLCwsLCwsLCwsLCwsLP/AABEIAQMAwgMBIgACEQEDEQH/xAAcAAABBQEBAQAAAAAAAAAAAAAAAQIDBAUGBwj/xABBEAABBAEBBQQGCAQGAQUAAAABAAIDEQQhBRIxQVEGE2GRFCJxc4GyByMzcqGxwcIyQlJiJDSSw9Hw8RVDY4Ki/8QAGQEAAwEBAQAAAAAAAAAAAAAAAQIDAAQF/8QALREAAgIBAwIEBQQDAAAAAAAAAAECEQMSITEEQRMiMlEjM4HB8JGx4fFhcaH/2gAMAwEAAhEDEQA/APEkoKQhCUsCEJ8TLIA5kAfE0sahiWlYiw3OoitSBx6htX/qH/asjxC6qLddRdjgQDy6lDUg6GV0qstwnHmOBNa3oQCOHGylbguPCuXPrVcv7vwKGpB0Mq0mycFYbATeo0APPg6q5f3BJk4pDbJGh69S4af6CjaA4uipaLVp+A4XZbzPE6gVqNP7gkOCf6m/zczXqtDibqqohHUieiXsVrRasyYTmiyRwa7ndOuuXghuC6gdACLBv+1zv2lbUjaJexWaVapI3Bdx04B3jRu/LdNq36E7w53x0/DwPkg5IpjhL2KtJWtU7MYm65bvX+aq/NSDENE6cL8hfHhwC2pFFBgyLRR7tK1HEd0mxVA+ywDw+ISHFI4lulmvYa/NJZdw2VBjNAF8SpmSuAOg18VDE7TROc00g0PHZbDmvJ0UEicXaqF5TJE5vYbaEUhUIFIpEEJaQJhScEicEAoCT1PmguPUn4pUoCw1AHHqfNJZ6nzS0ikA0LvHqfNRzuNcT5qSlHkDT4ooE+GQ756nzS94ep8zzTEJzntj+8PU+ZSCQjgT5/BIhY1sc15sanj1V/4nzWewaj2haRalZfDwxtnqfNPYfJJSUIF1sOYT1TxYPE/95JWUlOiUolsPjYOKSV1+xKwWmynRDuO+CF7lGlKKVEcstwQnBqEwKKBCAnkpKSCUJSUIShYwoShIngIDoRFJ1JwjWGoYAky46YD4/op426o2oymD736FZPc0o+Rsy0ISqhxglSIWMWdnMuWMHgZGDzcAvSO0HY3d3nMG6B4erfQeK862R9vD72P5wvoPtjERjW32HTrouXqG1TR39FW6Z4VLCWmimtYukzdleqSeNaCtbWG+Kk0Mlo6J4qYzcSJzkAJhRAVE9WHBQOaihZcEVITiEUqEGhEJ1IRAZ6eHJhCVITuh5CVrU0KVloDrcTcU8DQpoYCQrDMTRK5F44+5XEArRDY6NFXYo0+bH0vmlsroKLYtbUe23eo0f3foVeiitU9uspjfvfoUU/MhMqrGzDSoQrnmAhCFjF3Yv+Yh99F84X1QcYPFOFjmvlbZH28PvY/nC+scB+i58/Y6un2TZ5n2/wAVkMlgU08K6gLzeajqvUvpMwnbzTxFG+VUdPzK81diqGOk2enu4oobqAxWXRqKUq6ZJqiN4TXsUkbbTpGJhaspOCA1SliN1PZJxG0hO3UIi0ZBci1FauYmzJpRccb3jq1jnDzAWo5U2xkR1U4eEk+zpoq7yN7L4bzHNuuNWNU/GwJZBcccjx1axzh5gJSkZNE8eTStxZgWPJG5rtxzSHXW6QQ6zwFHVWZsKZjd50cjW6esWODdeGpFIaSizMuCfVTDItUsbZ87xvMikcDwLY3uHmAmZEEkZqRjmHo5paa9hQ0jrKy739FVNuSgsb979Cq/f2rI2TPO36qGWQA6lkb3ge3dBpZKmJPK5QaRhoV7O2PPD9rFJH9+N7PmAVEKxxNNAhSzY7mgFzSN4bzbBG82yLHUWCL8Cp8TZU0o3o45HgGiWsc4A9CQELNTGbOdUsZ6SMPk4L6A2f2g8V4ZFsHJDge4m0IP2T+vsXTOz5IiBI1zDVgOaWkiyLo8rB8ipzSbRaDlCLPUu0m1WS47wRbtw7vtXkj8nxV52ZPMC2Jkkh6MY5518Gglc5tHHmiP1sb4ydQHscwn2BwCSUFZfDllGNFt+SFA/ICz4d553WguPQAk+QVx2x8kCzDMANSe6eAB1JpMopDeM2ObkKQzhZsTXOcGtBcTwABJPsA4qXMxpYq7xj2XdbzXNuuNWNeI80aB4rJnTBN79RY2HLICY45HgcS1jnAc9SBoqrnkaHQpkhHlZf75Ks7vUI0DxSmvQPolyyzIfqQDDI0196Or9i8/XT9jJ9yVp6hzfNzPwWfY548P/R0fZDa5MOVDkkvxzAXOa4lwa4EBhaDwcSSRWttFaqP6J8zu8p1Gt6NzT0+0jI/Gj/5XEZWW7VlkN6cr6kcz4rV7H54ila4mhdE+BIP7a+KVLZF5yTckY0zvX8l1XarJLsDBF/wNyAPD6xvDpw/Bc7mYTmylpHA0emnP2K7trKuCFnNu+f8AW6x+DfxWM9m/r+zOl7D5hbhZzQSN6FtUa1+ss6czoE/Z+1i/Z2TFkkva0NMO+S4slNhrY71HAHT+Uu5LE7N5O5HIP6or4Ag7ok5EEHjwKc2ZuRF3XqteCTGQGsDyeLHAUN7QUfZyJIUbtv7r9kN7C7LZPkt7z7MEueOoHBt8rNC+lqp2l7QyTycSIxpHGNGRs/la1g0GnHqVL2bzjjS27StDeles02fZu18VQ23s/cfbNWE2w9W3+Y4EciCmVCO0qXO38lhnaOf0WTHc57on7hDS4lrXNe11tBOnDgPBZmysQyStY3i5waPa40PzW/i5FY0gIG8A0tdQ3gCYgQHVfM/iqWwn91cultFi7/idYHAjlvH4LXsDS7v8s6ntlBFPhxuhAHornY5o2TDvfVyE+JN+2Uri8Hbc0Te7jkexu8SQx7mbxIAt26RegrXx6rd2Nthh3mOAEcgMb639AeDqJPDU+0Bc1m4xjlLTxDq8isv8mltx+I9B2vtqUbKxy2WQPE0luD3hxFy0N4GzwXNYOVLmTRMle51VE1ziXODC9zzqbJrfeR5J+dPeEGf0yn2a95/3/wArL2Hl93IHDiDf6H8CVuwW9/1+50PbnaxbKceL1IIqYyMH1SdC57x/M8uvU2rnYbtAXH0XIHe48mhieSWtcAd1zP6Dy05kHksLtNF3j++Z6zX62P6q9YHx5+wqvsK2PDjpRB9gbrfnQ+KwN/pX5/0TbOB3GVJG02GudunmW1bHac6IK7TtttuZmVBJDJI1zceMgtcRTg+Q8AaN0NOfNcTtPM73Jc/r+QbQ/ABbuftfdfC6mupjTTmMOrXv03iN4cNNf1QZSPP6/YZ9JGVGcsPjDQ4sYZd3Qd7rZ9u7uX43etrTycv/ANSwWh7icnGBokkulhIF6ni4Vf8A9T/UuU29hg/Wx2WO5E2WOOpaTz50Tx9oKOzGWY5GuuqNca0LTpfl+CIl0/p/Zo5O0Di4ncRkh8+6+ej/AO0L7qL42Xn2tHC1yZctLtG8nIkJ/rd8xWYmitieR70FoQhMTGqzj5RZRF2NQQSKNg8vYPJQ7qUMQCrQssm8bKfCHAWGkjnoaocUwRrWxsxwxZIu8eCZYS1gL67sMyBKNNACZG2OdoPgNSuyq7OcQAd40NLs03wJ1pVpXOdqQa60a810sG0YwxjTxGz5oC6pd4SPdMWx9Kp7darXiquTOHYcMQd6zHSl7frQfWfba07sitddUth8zMrGynD+EOuiNLOhBBBHCqJUbJnamrHPTQfEcFrbHyO5jyBrvSRMYweuLcJo3H1mEVTWuOp81c2bltj9FcHuaIt4Tw7riJh3r3mqG47fY9sZ3iK3elLWg+YwJst7qcb6bx1+BdxKkjzHhpoO3edXu/EcFs4GQ0Yhgc5zXO7/AF3XOY2zjPZvN3Te8YXAFtlvEhMlnZ3bLkfE0Yz4nRDvG70wa/dILWlrmvcWl28QdXDkCdaBckYjspxBIBrmda+PLojvX7hFO3TRJo1pYB/ErdwtrxMOO/fpjIHRzY9PqV31gPLdIfvtsk2Neguh/wCqH0Lue8fv9+TuW+u67sCr4VfJEGtmbHvs1LXAaciNeI1T8vIe4gvu6FXxoChqdToK+CvbV2oZMfHZ3j3Oa2TvWkv4mVxZd6O9U+NLQz9ss9PfkMka5tZJYale077Ztxj2SjmXgFoG763tRBqZhemO3d3Wj1sgkXrrz1Pmo2A8QCa40Ca9vRaO2MmKTuBAHNaA64zZ7pz5CSxrj/E3WwTrRANkWdYYzhFE2N7onM7wPAEgEhc9zhICwEElrmxkOr7Ma0TQujW2YUOa4cL16XTutjgVG/IPIHX437PNddswiP0YFp+q9J3nbshLO8vd3d00bvkD40s3DcImY++4tMM8k27TiXNeyCg0gUDvQuBsgesDrqhsNcjnGOI9ajXXWvNTy5L3t4EhvPU1z48h/wArZ2ZmsbimFz3Mc45AunOY0SR4+6XsDTvAmJ7bGrSQ6jSgkyAYIhHMYiyGSOSOpakc50jt4FoLTvte1p3iKrpSIN0ZseY8AgXqNeNOHiOB4fgoY56P/BI/Jb+LtCNrYAatuHlwudUu8ySX0zcaK0IPfR60a3jfBc/3KKDchcnILzbtSdSeZJ4knmoVN3KTuUQNNkSFN3KREFMsOx070dW3lIGqGpnf4USAQq1BAEjWKWNZseMEW48IFSjASQzgK3FLa55OR0xxwIW7OUjdmK2wqxGVNzZRYolSLZQWT2vwhHEwjm+v/wAldZEVg9vfsI/eftKOKbeRIl1OKKxSaOGSpEq9I8QEUhKsAsbMZc0Q6yMHm4L29/Z4WvEtkf5iH3sfzhfRk0Z1tcvUSaaO7pIKSdmI3YLa0Flcv2m7L7jN+tQeWuh6r0FrSBYUbWBzjvDjx8fgoLIzrWOKPE34aiOIus7YYgZOQ1oaKFeKwt1dMJ2rFljiUPRENw1ohoSPN8E9i+HEzn4yb6KrrgmgJkI4IqeioV/uT0QmsXQUHt0UWiuBRugFrmUjolH2IgU4FBioqZsSNoCTFYFdgcqrQrEZU5FoGhG5WGFUYnK3GVzyOhF2ErF7eH6iP3n7SteErF7cn6lnvP2lbD8xEuq+TI4pCEL1TwBUqRCwC7sUf4iD30XztX1CMP1ja+X9h/5mD30XztX1gxlOtcXV8o7OllSZz2fDu8NFUZFWpPnwW/tGC+J56LFz8OwSTTR+S5kzvjK0ec9rJd+XTgLAJWBS6PtDEHnejFgaVWp/upc6dPaurE9gzEpDnUmuemuVkibY1ydEmJwTk7LoI6oVQBC2k2sqBl8ErYzwUcb1IZK4Ln0sspISSF1jS0rnHgpWTnkonXvWsk+5m12JGC09qe4WAQPaEMbaUdFiBXoAqsUQ5K9jBQkisWTsYsPtwPqWe8/aV0cbVgdvm/Ux+8/aUMPzET6p/BkcMhCF6p4QqEIQMXthf5mD30XztX1xpRXyNsQ/4iD30XztX1S7J4rh6x7o6cCtMhyn1x1PJcptjbN20X0cOq2c+Uu4cVmTbNDx63H8VzI9CFLk52DEBBPLja5/PwC5zt0VrwI4+K7duIWEVqDoR08Vn7elDQeAI/FUjJp7FNSZwBakBVvJ1JPVQLtTIMZuhNAUlJQxOhGJaFJ3aE1oG5mSx80wBXJRaRvSlNcAbI4irDGa8kygFM0pWh4yBnFI0apWlSYw1BKRxG1GiyDdGiswNU7YrClhxjak0VUh0LFzv0hMqCP3v7XLsY8WguY+kyKseL3v7HJMS+IhOol8KR5ulQhemeMCRCFjFzZJ+vi97H84X0b6Wvm/Zp+ui94z5gvdBkrh6tbo7ek4ZrOnT2ZQWE/JT8fJornSOlmlNxvlyXLdpo6Gt3dhdL6QCsPb7d7xTxW4qybnHzDwUIYtHPh0vzCpALri9jNibqcwJwYpGsCNgsNwIRohawWZFm09rUpCe1q6XE5VMZSkrRCUJHEdTAMV3ChJdw0HFMx8ckXyW7DijcBHCtFGfsUiy/h4li2mwtLGxNVn7LyAwVy5roManUR8FzSTLqQ04q4j6Wo6xovffscvSI4tNV5/9MjKxoff/schiXnQmaV42jyRIUqF6J5giEIWCWNn/ax/fZ8wXsLp9V47g/aR/fZ8wXqshXJ1Kto6+mezJ5J01uTSpveoHSqCiXcjbizlI7I3lzvpCtQZFKyiRky5mYgNmljZEVLXOZ+Sx53neTpULGY0jRRb6dkWompqG1C756ITe+SrbgsiMSTu1pPgUXcruOJMphqc1qsGJLHGlaGUjc2M1poEAgaLdkxSfVaK69Fgdn8cOk0saaDkfau7ixjQ68Fw5NmdUJWjFg2MOJ18FpYURB1HDgtYsAAURaLUnuUTJo26Lzr6bG/4aH3/APtuXobXUF539NL7xYff/wC25DGvOgZH5GePoQhd5wgkSpFjE+D9oz77fmC9TlK8swftGffb8wXqcq5s/KOnC6TKU71V3rU2S9U3PQjEdyHP0UkEtnw5qo53JSF1NT0TssS5mtAaJX5V8VUdyP6qF8qakxbomyMi9FFJkUNFWMijAv8A4TaUgarJe+KEaIS2hjrxi34qF+L0Vpj68FdxR6pNf8robo5Y7mE+JWNm4Tnu0+K14cQOdXMrf2VsC70PGipzypIpGFlLYWABKDX/AHqu5MA486VZmII60qlHmZ645PUzojsiHaBFLPbMoczLtUBkaodg2bDptF579L0l40Xv/wDbcusmyVw30ozXjxD/AOX9jlsfrQJvys81QhIu45hUiELGJ8H7Rn32/MF6hO5eX4P2jPvt+YL1OSO1DNyi2PhmRkNKrnS+q2ZWUqToNbQUgtFCRnOteiaH21WZWaqvJAb8E9ihvaKtIbNKaFh1tROio2imBiUBYIv9FGzQ2FM9thVpnkLc7A4Ju+Qq/eIS6R7PRpSw8k7EZ6wq6tPhywQQQPbSlwg4upgu+nJUlLYjFGixtO04krt9jDdj4a81y7cMtc0lb7NoNY2lyzdl4oTa+RxXLZeTqrm1No2ucy8hIgtkk+QqhnVWSdV3yo0Y0PSCVyv0iu+oj97+xy34iua7fu+pj95+0o4/WjS9JwqEIXac4IQhYxNh/aM++38wvSm5PUrzTF/jb95v5hdyZbKjlXBSDNJ01hRb1g1w6qF7fVF6JhlAFXpyCnQ9j3OCjcQU0v0ulEw8kaNYrioXUpJG+xV3nx/BMhRHuVZ51T3cOJUBRQGFpUy0ImPUYsUE+C3cIiNtMFdTzVKCHVWJZaFLmc2xkqJZcolQS5WiqyzKnPMhYw7IybWXkvT5ZFSllRQBC9FjqonG0Bw5BFhLwYaFELl+3f2TPeftK3GOIWB25fcTPv8A7Sjj9SNL0nGIQhdhzghCFjEmP/G37w/Nds00VxON/G37zfzXakKWTsUgLNJfEpglA5JHBQuCkOWmPDtOA9qrvdRoFM4IMiJiUvHMqGWTomOUZTIVj7Ubkqa5EAtJEzeKVYx7TSqTnVCFyjoozFVJjohCK5AUZiqzkITmI3FDUIQCPXP9tPsme8/aUIRx+pGlwcehCF2EAQhCxiXG/jb95v5hds9CFHL2KQGOUJQhTHB40UJQhMuADXJpQhEAJHIQijMbSEITC2f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xQTEhUUEhQVFBUXFRgZGBgYFhcWFxgbFRccHRgXFxgYHSghGBwlHBUYITEhJSkrLi4uFx8zODMsNygtLisBCgoKDg0OGhAQGywkICQsLCwsLCwsLCwsLCwsLCwsLCwsLCwsLCwsLCwsLCwsLCwsLCwsLCwsLCwsLCwsLCwsLP/AABEIAQ4AugMBIgACEQEDEQH/xAAcAAABBQEBAQAAAAAAAAAAAAAFAgMEBgcBAAj/xABGEAACAQIEAwYDBgMFBwIHAAABAhEAAwQSITEFQVEGEyJhcYEykaEHFEJSscEj0fAzYnKS4RUkQ3OiwvGCshc0U1Rjk6P/xAAZAQADAQEBAAAAAAAAAAAAAAAAAQIDBAX/xAAqEQACAgICAQMEAAcAAAAAAAAAAQIRAyESMUEyUWEEEyJxI0KBkaHR8P/aAAwDAQACEQMRAD8Ar+WvRT+SvFK4joGIp69h8trvGZQOmsnoBpueVVW7xVnDasvi0KtHh6ERrpScVxJ7hAdiQohRy21256DWhp9GihSth6xjVchVDEnYASfSBvRPFYC5bg3EZQdpon9n2CGVn+LZTt0mZiT8RA9KmdsMcLCkZRctup8JYhgyxBBgwPb96y+5s2f0+68laApYFD+HcRFweKFafY+nSiSitTlaaFIKkItItrUlEpiFWxT9P/c/AbgMgMBBEGD+KOmbw+tO2uHk5PEIcEg/4QxYe2WPcUUBFVqkW71dTh5Kq2YAM2UTO5LAfVPqPOvYTBl3KBgCOfKcwWPm30p0FkhcRShepFjBMxUAiWXN6dAfMmB6mu/doAJMSFP+YsP+2igskLcrxu0pcEZy5h8bJz3QSfak28KTGo1E/wD9Mn6maAEtdJpCtTlqwWYrMQGM/wCHf9KU2FOXNI+EN7M0UUAkPXHk0/ewLIJMRIGnmJn6EeoNNkiNZnlQBHK03kqRmpM0AVKKD9p8ZktFQYZ9POOZ/b3o5Wf3HzBy0kkgyd99vrSXZcY3Y1YPhjzrh3rlob1071f8zLfoRpPYjEnu3UNB8JiBtG/pT3asq9tZgkkjY7MJGvLYfWgXYq+QxAO6foY09iaLcduBkCKRJdQCfh31JPIbmvPaqR6N/mn/AN0U7huEa4TG3yH9R8qtGCtEA6yogKdZPmPLzNDOEWWcBnCqg5AQGPnJk+mgJqxNaDAS2UDoQJ9dJNbSnUjn4co8YoRbWplukC1G4I9QRPnrTi1snZwtNOmPZyNJO0b8pmPSdaStxgQQSCJiCRE7x0rgrpFMQ7h7ujZ2fQeGG55p+hOan1VFMi68kgEg8ixlieYgKfeoWWu5adhRNsMpDBrjDKyhPFpEkkx7DbnFPrkJg3WgNzM6ZvinaYk+/rQwJSwtFioIqwie8YHxH4p1htfUwuvPNSmAAYK50YZYbQ6nxRGh0X51BQU+gosdE52XU5mLFOpJJ2ZSemoPoDTd27DMEY5dhqdVnQelNSKS1FgPC+fzH5nz/mfmabuvO5J9aQDXjQAgmvUtUpzuqAM57V8SNq3lQw79N1XmfKdp9aqJ2npv70Y7W4QDEkliAyBtRIkSI9NB86Hra8Daz/4NU2kkaYo22MWq7dpvD9PKlXBsKdfkNP8AhhngONFuGPIH3kjQedE7CNfaWkIP6gev7VA4Rw6ALjjTcA7eRPl/p10PdnVfFX2RBltIozNGgnc9JIgR+1c8oqNyN4yc2ovROsYYuwS0B0/uop0k9T+tWrhOAt2QPxOd2O8cyPyj0qGjhLnd2wAqSZ5eZY8yD9PSmeJ8et2rZ/hs5uAgMpEDXnMT7fvXNuTN5TpVHod4px2zdudyqXM4UuLmWEgEAiSZOpHLlUZVqBw4BiWjxAZZ8jBIHyB+VERXVj9KOHL62KC12K6DXasyExSgtNYsN3b938eVsu3xR4d9N43qPF6ecSsQV0Ew0+0H3oAngUpRQ1e+0noJgrvlfMR/dnJ56Gl3Gu5zAJSBEFZnnvy3/rZjCQFOA0HRr2k66jUFZiGmddwco03j1pwNe7xt+7nSMkxB+GfON+lABauULs/ePDm18QzRkgju5aJP5zA8gKL5aAEGug0tkpqgQ+tO5KYtmpFAGSduv7VIM5U1jlJnX1qt/eo2q9do+zJvsblt8rEaq05WjYyPhPsapvEuB3rGtxPD+ZfEvueXvFaQprYOTXRBW77VK4XcQPmubDl1Pn5VDKnSRAOoPI+Y61xa0atGak0y0X+KC4cqnTlyzHkPIVdeG3reC4eFzDO/xEbknessw2ICTpJ5eVPXse9yM7EwIA5Vy5MTlpdHVjyRW32aL2dx6Yl8jRlY5QDqDO0zvU+z2eDX7lu44IQEIFUKAQeZ3PKAT1rPeEKQ0qTpBgSSfQDereuIGRXs4q4LuY/gKE5hBkXAc2nMVjxrS6Oi72wjg8K1tcr/ABAnNpGvvUkUm2TAzEs3NjuT1pwVsujjk7bPClivAUsCmScFRsVedSAi5pVj7ggKJnSZqZFQv9o+HNl0ysx11GQgEERvJj2NA0RPv9wzFo8oBVgT4QSD0MmPY0+cQ8TlnxAaA6giTp5a/LrpUg8QEkER41T3YKZOmg8QH7UyOJg/hMxqOYOUmPOQBH+IUwGvvjkqAhEsQSVaAPCVb3DfMEaQYVbxdz8vJT8LD4iZ5/hiaXf4oqhTBIZCwI6ATsaUOIiXGUymrdIgHwn8Wh29qAH+HX2ZAXXK2siCI1038qI22oWMaJQEavtBkfDIkjYkT8jUwNQBJLUya5nr00CHbVSM1RVal95QBXcdxG1a/tHC+W5+QqvcZ7XKuZbK5iNCzDw+w5+9H+J4RbGATFQLjnKXDCZz5QzKYJTcaiIMadYHCMNYxzJce3muSQ+b8Sg+E6RrG/MacqtRQrM4xmKe42Z2LH9B0A2AptRVv4z2ftjADEWlCxevNrMm2biJbWSZMSCJ1+L1qoLWq60RWxTqRvpXAaIccIBtIB4ksqH9SSw+QYf0KgWMOzkBFLEmAANz0pRdqxy06LJ2ZUOYUw3rHyrQuHcTvXbBS7aKZWCl10S5ljUrtOxmN/lVW7KdhruS5cxAKHIe6CuC4aD4iFOonLpzk1b+y/EEfC2mHh01XMZJ/FPXXpXO8dSb8HR924UJCV0LREW1uOVAynUyTp6H+pqHdTKxU7j9Oo6jSnRkJApYpEUqKQCxTV1kBClRJBgZZkAiR9RpTlNPbBIY7jbUjcgnY+Q+VAxH3m0B8IAIJ+DQgRPL/D9KTcxVqYMSJ0y6jIJI200196WcMhAESACAJOzbjfXaktgbZMldddZafEIOszqNPTSmBw3rfgGgzzl8PQjy01IP1pH3u1pqsASNNpbLp08QipDYJDEgnLMeJtJIPX+6PlXTw23EZdDOkmPFq0CdJoDQ3aykSoG5HwxqpIPyM09XbWHCiFECSeZ1Yyd/MmlZaQjgr00opXClAHpr017LS8tAFf4bjPvXBr+HBzPbTMAPiIRw23P4Tt5iq72D4otq93d0jI43P4WAOVh03j0JGxNCeCcTu4ZhdQmAeX6eU+WtHuL8ETFKcVw8Sd7tgfEp5taHMf3R7TsNSQ12rw9q1hLWEutlllXf4jaBMzzH8VDJqnXuzbd3dBVlZYKSph9YyqQNzmkelXPhZscRw62MUCl20pCXQNRMSGU/F8KyD+XcaVTuP9n7uAcqxKypKvaYqtxecR66qTpI5EEw1u7NIySVUNcTw6M124LZzMDCmWhgoDEQOomOUgUS+z22bpVIOW0WaAT4muGCfZFA0/NQHCcYNu2zhv4j5lI5qTsw8ojXr6Vc+wOGe1YGUFczeJo1n8qqemgn9N6raTsl1KmjScS6paWRmbQKupYnbQ769elUbsJfJ+92ypGXEXTl0GXM58MdAeY8qvAwsIS0zzAnkPLVj+50qs2MNk4ncgaXcPbut4G8TgsrQu4MKCZ112proT7CmDXUMQNDz1Oqx031iKI3LCuuo3OhIg7RGg9OXKoN8QzNlYaADKN5MCdNIPnprtUzAkqpzExAMRrpv8Mzy+XPkgBGIwxRiDTYFHeJJmWYOkEGW/RhpQiBUNUMRFeFqakrbFMO5U6UgOnDEUk2qn4TEgiGEmnLyKdRpQMFgUoU8bdKNqmIZAr0U+tul91QAyLc0hlipqGBUXEsKAGTS4pnPSs9AGWdk8VZz9ziADbuEDXkeRmJX1G1E+M9n8Vw653uHZns6FbiiSJ/C69dfMUD7QcEbDkXFk2mPhbmDuFbzjnV77F9qXNju8Tbd1ylQMoAYfQk8ulasgDDthZujPibDBx/xLcBn6Bi3xH25b1acVfwmLwRth8xK5rcAl7TxpmkwvQ66iar3FcDh7183O7KiI7snQnU5jlGmxEaxHOancP5KgygbQBAjQwJ23HyqWykgBf4UvD1S61q3iGLZczMwKtEyFiBz1k71buHYvGNh1xdvD2LgKlgme4twAAjwaQZEnf9qEdvbYGEXfN3wknX8B+XIx5zrOhXh3aU4fhtkJh77sLAAIT+HMRmJBJy+YFF2a8VSoL9ku2dvHZlFs2rqrmKlsysDpIbfQxIidahYzi6f7Ww6I4ZhYdWyj4ZbMo8tJ+fnQbsBhLFoHurwv3nVQ2QOpQAzlAMSpMSxImANOYjtJbOGxr4i0GDsucZ8jeNycxAUkABVOjHQ0JilC51E0ziLkJqpOZtVkMDJiPCNRr5ba+fsFehDofDpqvQD6UG7JcSGJwgdjN22cj7KCR8LGOqgctxQPi/HL9nE27VplCXSk+AFhnfKwDEa7b/AMqXLyOOKTk4+UX/AAmLzoF01GsneZ21Pl9aRf4WZ0FV6/iLwuDD4SA7MGd2QMtpJIErHxNyHOKsHbG/fwmCN23fLXLbLmLW7cMHYLsBpE6fWaUn5CGNyaXliEwUb1IPCS3KkdhMTcxWEt375zOz3NQoUQrlQIH+H60K4x2ixCcWtYRGVbRe1PgBYhhLAk+kaUrLjgblKPtf+A/a4JFcv8Pqt/aN2gxeEvW1sXoS6hMG2hKkNBgkajUHWj/EsBxBrjvZxFm1bCjKjW+8JhZLE6ZSTIjXYdaBvDSTbWyE9qKXbM1U+y/Fsdj+9Iu2rfdhCf4Aae8zbDMI+A/Oj3EsQ+Hw5aTduxlTwiXuMYUBV5Sdug96XiyZ4nCfB9lhHDGygxJqFfsxvQv7MO1z4i29rENmuI2adASjbQBpoZHuKtHEkEk8qemiZwcXTAD1Cv1Pv71BvUjMilq7mpRim81AGff7aJAkyAZ30M843GwnXykaET14shIJ1667eREddem/UxTcLhLrfArH6frRaxwPFKdLSPPLMuvlJI19DWtCsNXuNWQ3haDO31MH5+evz7c43lUuLTldy0eHz1MCfTpXLWOv2zDYJl0I0UBQDHwn4Rr+tSLCteaL0KmngBzEwZE8h9YmpodgvjONvXsMLlxQqd4AugzMSGOYxsI5VfeyGBJwli4rK/8ACAggZRlkMvqOZP0qScLhyqo9u3csmGCuNiQACCTvqRPL5CkvwXhtlSxS0gOrBrr93yBlGeNJGkdOtBXJONFJ7PcLS/xC6y6YZHulmVmRIM5VVlIOpIIE7Ch/FWyst4i41gsy2nLDx5T4pkEwdAJ5L61omI41w4W+7W7hVSCrIpQLqBOiwOWvI896pP2iY+y9nD27DWmVSTFpgyqAIA02359DTUfBUsje6FdmMYcJisjkC1eVQSGkAMZtuCQJgyNYGrTtU7tqv+/Ycbf2cwYIm6dQRsaX2Tx+BexbGN7kugyjvCM0CTrJEeXy3ip+NxWAZ1PeYd2EKsuGiCSoXUxBJ19Klx8Gyzrkp1uqBYxN3h+LN2Wu2rh1LeIsOhJ/4i8uojrpofbzGW73CHu2mDK4tEEf81ZB6EEQR1FUnAcZwzObN97TIX0DEETIgSDA1AjpWg8B4LgGsvatBHV2BuWu9a4udNf7MuQh1BgAfh5RS4vaGs8W4yktpr+qQC+zrszYu4K3dd74ZmuAql+7bTw3GA8KMI0AoLxXC28PxuyqZ8guWd2e60sI+JyzHU9a1HC4ezaizaFu3oWFtcq6E6sFHnzqPieGYdXbE3LdvvFGY3XAJUIu4LfDAG4ihw0kVH6mpzk7fJNV+zPfteb+Phj0Rz/1rWn3royMT+Qn6UMx3CsNiIuXrdu6AujPDKFOsidIPWpnhuIQCGVlI0O4IgwV8juKEqtk5MqlCEa9P+zM/sZSTih1Sx9Dd/nRHHYy7fxmbDWVvWcKWSTdFtTeZfEwMHNlUkbfiJ6VbuHcFw9kHuLKWwygMVkFgNgTudzTF65g8Got5rGGUguFLKk6gMwBOvLWhLVDy5YznKSXZlOKe5w/iC32QIlwliiObi5HP8RQcqyQfEBH5a1rEYgMgykMCAQRqCDsRQu7h8JiwhPc31k5JIbU7wOsRRrh+DS0gS2gRRso2Hp0oSozyZOaWtgK+pFD7wqx4vDSdKE4nCkb0GFAlzTVSLtqmu6pCKJw26Aq6wQRqBtG3PTQfF5zvuQOIefDp4fPYCeWukb+RqvcPvgqGXT83keUfr70WwWNzDKdDO/qY5+39TFNAgrgOMBmyXRqNs20HYiRrMn+hRK9whLniTKpnr+vMe1BcVwY3xmXVhsdZ57/AC/6TUPB4q9hny3NRMCdR6SR1/SkUDe1ouK6WnbMiKSgmQCx8XodB8xUDs/gEvYmxZaQty6iErAYBjBIkHX2NXZ7uGxQAv2yIMhkJHLfymdqPYLsrgb1vwIqXFg5kZkJA/EDMjz/APBNpj5JIz7A8FtXbV+4hdihIt5HDBv93uXRo1pWueK3EAKQCx1y6tYjgyKLqlmz28LbxC3JHdXM/d+FRlmD3uVWnVkII10vq9hcKNFN0EFW/tWgHk0gdJg+dU37QeGphLlq1ZNwL3echnZhJYwVnTkTp1qlTFzob4z2ZFhLzd5myBDbGksO8Fq/mjbJdYJ561G4bwlLtu02ZizYm3augGCi3XyoyArDgw4zA6MsEczG7N2xevZLrNDafGVmTJBPPXxRzIrRLfYjDQBmxBA1UC4YDAzoANDrvpvQ9ApoomE4F3jYkBiDb7xbIIE3XtljkG0nJbb4Ruy7TUrB8AstewoDPkxL2e6IZc6qRF4khN1uygIA+EmDRvjHZdVJK3MTmUyGLFtestEbetEuA/ZZ3qC4cXcSD4MqCQN98+hknaix8rKTw7EFsZbUXr5V7iorpfcOO+ZZYXHtgkZjmIyCT86LW8bdyEG/jWs3cS2EZDfFwgMFzM2ZILPPhGUfA2vOrPjfsdfMGt42TuTcttmkbEFWNJw/2QXgTOOCz8WS2+vr4xPvQMoWD4aLmIu4d7ufKWW34yqXXtuEQZiGC5kzBSdJyLMGnOH9n1YYRs097ibVu6oKE2xfI7k5YMFkW4fEI0XQ1oFv7IFWYxl0SI8NsLI6Hx6jyrlv7ITmn79cCmNrcNK7Sc8aculK0MrfZ/FYkvmt4u6r969s2wVGazYCGbYy5Cy5jK5dV1EwaBcVxAvYZMTda+1171y347wa2pVLTsUQpKg96RlDaZRvtWnf/B+xp/veJkGZ8HPcjTQ+dH+zvYLCYMhkFy4wBE3HzDWJIQAKDoNY5UCswfhnZ7EYlS1jDvdUbsAI9iYzHTYTWr/Zz2PxWFYvfvsik/2CMGVtPickaHyWDpvyrRVgaaCk3XAqWx2RrgqJibIOtSrlwVzSkSBHweu1e/2fRVz5VykKj5n4bisjCTCtAby1+L1EzVhxNhrDLPwkn5Hnv0O886qcVeuynEEvW+4uBc6iAW1zKNoHUaD019NpryZRZJ4fxZUOhJ1B9ecH66iPqCLdhcVYxKRdUb778hz5bD1qo4zs2HEWTlaSRJProOoHLp00kWcJirTAFWIjdZb3HnOsefKsy7LZxDso1s95h7mdeanWRzIO4PPmNKb4ffNt1Yh1IJ+NJBBbcMhJmOceetDeHdpr1sANaYr78/XU/wCtHsFx/CXB/EV7TRrOo0nrp9OlAFmtY+26C5Hk3h2JIPXaeg5yB1zf7W+IJcvWQPjVGza7BipQHz0f51dsDbQjwXbdwayEGViACYgyMwJkE6akc5rM+3fBL9u/cvOh7p38DHkI8KkHUQBHTzq49kSAfBb+S/bb+8PrW7YJpVSegnK3IxrrGoMV8+2mIIPQ1vHZHErcso+skCdtY2JA1MfypyEjvEuGAksQzA+iwDryqz9lAFtFQIEiBpoI6/XXrUW/YkbCCNJAnfTU+o+dSuCws8p9N/blUFoNkV7LSZoIeH30k2WUPNyM7Myw1xSgIIOyBhpsY3FBbDmSkM0UPxZxErlddMmaY88/4TvpHmKZt/eDmBdCchIMeEPsg2kjmeYgdaACne06INV27g8RDHMDcN4Mh/CqKghWgDmDIEglpgTFevNi13ZSM6jwDxZSyg7rGgzGY9qQB2+sioN9jEHWhiWsWAQHSfGZ83edAV+H12prGYPEuEOZQ6sToSqnbKCANV015wd6B2SyDymn1uEUHt4PFZgzMgi5n0P/AOJkg+HUElTpGxO8RJwq3wQHyssQYbUbQR4dYAO51mihILLrvSO7HWkqI0pM+VIo+XwKfweIa26uhgqZH7g+RGlRhXQ1btGKZqPCset1RcRvUanIY2g79No6RRRcdmMN4m305dJ6+/lWU8H4kbLz+FhlcSdRyOnMHUf61oeFKlQyEFSBDAnXfY8tZ3JOkRtWUlQ+wkMMrNLCNNoGnt89+dTsLwq1+NEboCP5b7zUbh1zxTH6yP3HMRoNPWHnGImAFGu+nrGXYep+W1IZIucAwklguVuZViugI5KfQ/Wqn29ATCFUuNlN1AVLZgwWYHsROnT5nDg3Il3C85jzmQNl130+tZl2yuN96uoWZhbbKsk8hvBOm9VFWxNgZCOf9GtV+zDGF7TKN1I23jzPTl86yc1a+w3EBau7wCNdYjXX+vrVzIRumGw0L4dZM6yfruPruZmpWEGYdNT/AEOoobwDEh7asrSDqCdZ3B2O0jnOpo3w5BJgaTOkASdTtvrPuTWbLj2dZ4r1m71r2JUQ5XWB8qEHGwP3qTSzvGMPiHZjZfIotzJggt45BEE/kM/3Y5mgtl8R/wDcAE6CQDu0z8OukrHnPLU5axROYdUf/wBhqo4UXBcWdRm396ZL7LbfsYgKkXlkTmkfFLyuy7hPDS8Pgb6gE3VIFuIyrAYZvFAUaDw+HT4TTaYnMJAnYQGIYnnA2pz/AGuAMhSJ89aExuhtOE3GR87hnaIJAhcpaARl8Q1Eg6GDsdaTiOF4qATeQlR4TtB7sqWgLrJM+XvRCzxjYZPTXrU63iO8XQa/P6VQrBGAsvB7y4GJYkeQPIaCnDbkxOtTMGniUERv9PKnL2Lso0OCCQNQJ3+tLiF0QLdo6kiIHPakd9/UUefKQIEg+2noagHB/wBRUtUUmfJ1eFeiu10GJzLVq7DcVyXBYc+Bz4TtleOR5BtAfMDrVcwmGe6627al3bZRuf8ATzohxXs7iLNxbZRmchfgViMzH4Q34iNNR1qW10y1F1aRrlqxOkAbCBoRHOTv+461Mw0jQ+EDbSDoeQO+s6nrVU7C9oPvA7u6f95tAjXQug/EBsGB+L58zVyyE6zzGg5+Xy5Dy98mqAYfBSJGhJDS0lumo5achyrC+MOzX7xf4jdefI5jpX0BcuEzsPLfflzj/Xbrh3bK0ExuIUCP4hP+YBj9Wq4ESARqXw3EMjyu/wA6imrF2H4hbs4zDsyyC+VmPIvKjL0AzDXfU9BWj6IXZsnY1XGDsk/iBfTUDMZAOu2/KPnViw+OUHxEIZMZiJMD66mPakAQI6aRtG/LpVB7aYjM3eIGJtZXURuI8Q3/ABKx+dYs1Rem4opLARqNYnWRGnzqq9ruNnC2xdSy14ZoYg5Qg5EmD1j+hUXh3EgRMEyAVPtp7aionbTiQGEuINS8DRgI1mYOp22A+VSi3sp3GeJ3r9wYoi9agA2ipkIBpIIIOp5jrVw7B8SNzDnvbpuut1ueZssLGbnuW3qrYntMXsogECB4FygaGSCI1GggCIirR2T7LWsP3WKfObxk6OQuuuQqNxrGu9NP3CSXgtmE4taUaluflHQ766GlMyXDmDltds2X9RQnErmLEQASSBvHlQzuCraE+1KibLlbGo0J8xqB71y5jsp8Okc+fvScDfBRRJBy7gGfeKauqZnMGWPxKwM+oXUU7Cg5w7i4aO9HiH4ht707i8Kbl0PupA19KCYG2CkkjTfeD05UNsdpgXuDDPn7sgGdLbdQh/FEQY5xVXoPkveIJCiN4pu29uBLDYfiP86EYPtAl1RmlG6EEj5ipCcTtgATMCPw8ves32WmqPnfB4HDoma8SrdIVzH+HUT60MxmJU3c9tcqA+BSFO35goAPWPbWk47GtdYs515AaAelTuA4EEXL76JZXMJ2Z/wL566x5VSXFXIu+TUYosvZU/dXF67rduFZ0ghXOgHqRy6VYr9q7eFw2SO8t2yVYnQ3nHhVeQIVifIsvSqfj+KnF3LQtgC4EG2weeXWASR5mr/wq33dlcvhXQLm3Zj4ix8ySw161ySbTt9nZBJql0Y5lvYS/MG3etMDruD7HUEHkdQa2ngHFreJw64gCDrnUahXHxA9d5Gwhqo32mYEju7uh8ToWG5zMXQH0DMP6FR/s+u3FW73RYmRmtiTKnTvBEwVI1MGQxkGuxTUoqRwSxOMnFGlm8NMrRO5MljPQ6QQflEEVXOOdksPiDceWW7cXQkzDL+LLuJAgydtqcw/EAGDGCdgdfko26dRI5bVJxmJv27bvYshmVWMuQSYG+kyfI+1JMzZkfFOEXsOxW6hXXf8J9Dz0IPvTVm6bUONHPwSJyjm/qdh/wCo8hUnjnH7+KIN55A2UaKs9BQ25cLGWMkxr6CB9APlW6+TJn0V2S4+mMwyXV0aIuA/huAeIe85h5MPOhXGMbZW40nM07DXaqV9jnFe7v3LJJi4udema38XzQn/ACCrXiuHl77eGSXfTYbkj6Vjk0ax2VfD4sgG0qx3ZbJ5o5lAY5KPD6LVUv4hnYsxMnnV87W9nrmGsnEGSMjWmygiO8B7sz5PlB8mNZ2rcxuNxSjvZdVoSLEk8j+tXXsRxxRbFh2IZZK5juDuB5g8ulU27OhBjz5fKpvCLyhiXCl5EH25efnVeCWjR73FgNtT9KZw+MNxiCY0JAFVa7fcE5pWOW3nXrONM6VNiaNLwVwqoJYTlHMDkPOpeF4iGBDMN4ggH9DVZtMWtggmCoEBdfhnX21qZhexuKvgAN3NtviYnxMPyqBqJHOp2+hpnOIY9sWWw2GOW0NLl1RGczrbTnliZYbaDTeiN3g1uzaQKqoU2AjQD83U+e/WYmrVwnsxasqAOQ5DT113Pnv1p3tCyWsNdbIGVV1U6ZhInxbyBJ9q0UH5ByXgqbK0qBljfQn9IqO9q7J0U6/m/wBKta4Kwlu4EDXDEfF4jzyAiImNazG9xl8x1xC6nwhEhdfhHh5bVEtAjM1w2d1t2/FrBbqTuR5DlR/jdvKiYa2QqJq7SNWgZmYz5xHnUbAYL+GyowFwrmOuoU6R5SCaHcWwN2Z8Tr84Ppz9am+cu+jpa+3Fuuwzd4ZetWlfChXUxndWDGRrlK6aeYnY7VpXZPGnE4Zhetd2y+FlOxjmOmx+VYpwvir2W0JKncTAP+ular2f49h7qTZuBbpWLlpoGb0B39jrtWeWEl2r+S8GSMunXwc7ZYHvMJfkBltqLlsjcFYBB6wJ16TOoJqn/ZliwmMST8UqPfkY/rSrknE/AQzZQxVYJkkQcxBOusxr09ajXuGWji7GJtBcsAXFAjUQA4AG/X0qIzSg4s1ljfNSRZuOYY21F3D2RdCvma2ujHxTNs7TI1WNQTEHeBb7RYS4hU3ArE6q4yOnUMrag6bxGx60fNiTmQ6yDvIMdfPek43h9vEW2S9bAJUiSASJBErVQytKmRP6dS2j594rgzauvbMHKxggyCORB5giKiRRDjHDXw11rN0AMnQggg6giOoIMVL4x2XxOHAZ7ZKlVYsssFzCYfmhnTURIMTFdqkjz3jeyL2fe4uJsmyYuBxl9eh8omt7v3iyoAiZu8KwxhPAPETI2kx71gnAWi8jh8vdsLkgEnwGYAHMxFbV2gxuJW3h79vubdhyHzl5eWUeCICrBH5pMVGRWVjdPZF7d4iMBcLI1smbZCg5c4aBMGCJgz0iseu28qiPinSrfxztXee3fssEK3WmSPEkETlM6g5Y1nyqp3GmNNdf68qmCouWyKb3I0/h21BG4289dvOllJGWJOv6/wClQrdt82UAhpGg3nlVrZm9FoxV+QCfxa/OD+9GOzHZq/jWiysIPiuNORfKeZ8hUnsZ2XxXdffMnehCGVMy5pWGYulwQylTIymdQRNbVwHjuGxCgWGE5Q3dspt3Arahu7YA5TyYCDyNKML7FKXsR+CcCTCWVtjxkbsQOgGg5DSp5uGak3hIpk25q2vYIv3Ed/Va+0jEFOH34Es65AJA+Mwd+gk+1GxfAbUgSYEnf0oXxW2uJush1t2Lb5hpBu37ZVRPVLZf/wDctSnfZTVAPsnw5fu1jFG9iLjtaVmFy8zICRqAnw6fOpt02CxJXUkk6HmaoPZPAG9hsK4Z1NokOo2bLcYqDPSeXpTF/jWVmU5PCSOfIx1rOToaKRwZXN/WZJYHnJ6UW4tcdFLA7GZHPXeOe9RMO+UBo/ETOvWpeNuC9h3yxmAHyUaj3is1NOWzq4cY0iNxC3buYfDX1QB+9W3cj8WnMcz4d/Opfansl3ai7hweZZBqREeJOfPahfZ5y4Nr8OdHHkVO/wAq0bFXNFnl+4n/ALY96JZHCVBDHHJDl7mU2uKXlUjOxUxIbxCeXxc96IYbtFilHgEgRB7smI21Hy96KYxgv3pdD/DuHbmzEyPQuY9BS+B382GQHXTLpIPhbQEc9I13q5Si1fHyZxhK6Un0Kw/bjiC/8ME/8pgT6jnR3B/aVfUE4jBPlG7LmEf51A+tAsK2o6wf50fx/De/RrUwSNzrEaj01j1ArKUoJrRtCM2vUVXtBx3D4nH28SEe2ha0bocanIwzMMhP4AB7VrPBu0dnFMFsd65Yws2nUHQn4mAXYE71VsFg0RCgUMqAKuYA7Ea6jeJNWPstdjEWfJ4+ampeSMmo0VGEoxcrX9i+v2ew1xV7/D2bjBQCTbUk6AbxPIVOTAWhaFkW0FoLlFvKMgUaZcu0Uq3coX2y4r92wOIvDRltsF/xt4U/6mFej0jyndnzX2kdPvGI7sBbfe3BbVfhCKxCgeUVCRhpp0/nTN3b5Aeldwr6Vib9OjnewZ6mpRVXAnQjY9fI0PuGYE8zS7jRQ0TZ9AfZzw659xtnDYoojFsyPZt3AGDFWykZSJyzrO9Wp+AWe5tWWQMLSgW2+F0yiAUdYKH0iq39jCsOGW5G73GHozmDV93rVdES0ytvbxlj+ydcXb/Jebu7wE/huqCrwPzAebVExnbS0gy4hL2Ec7d8mVJ/5yFrZ/zVaLtsVTu1XEbdtLrXCMoGXxbba6c6mTpFRpmf/aF2wm5bTD3JyHNnBBBMGNtP6FTeC9r3XDd4oBUgvddyQisxgiRLO0jRQNgNRWUY/F5rjui5FLSq9Byqz9j7edGN14sZwWUbqYhG02EsfSAfMZ8a2O7Lb9n/AAh7iXAMTft2u+cgIi284IWT41LL4iwyz+GoPEOzLC7cAuiA7RmBLRmMZjzPnULsv2m+5W7loHOwfwL+fxESDyHhknoabxXa/M7EjUsSYiNTynlSlQ0wJ2exlor3d2QZ0PLWovG8Gtpv4bMqsxBO4APpQ7h+GDkgkjpU7iWGdLJhiykgN5dDUVGOTT7OjlKWK2iR2Sw/iZtIBA+c7VduI3dUQHXc84kfTnVL7GYvx91+Ygj25UdFy4xZ33kkH/2iflWWWLeRm2GSWJUAbV03buJHUXlHspj6qD7mp/Ze3mwrH+8Y8vOhvY0E4iG5zm99/wB6I9kHIwrj+8fnpWmXSa+UZ4ttP4Y5cHjUj82o9ZJirjgm8QPl58oqssnjHqv9fWrJbOVT5Vz5n0dGFdjWHP8ADY9SKL9kjOJsz+Yn/Kp/nQZW/hAdSTTV7iBw/dXRAK37XyNxZ+k1GPc0VkdY3+ja7pAg1nX238WC4O1Z53bwJ/w2wSf+orXO2fbS5asFe78bkqhnSY3Ma6VmnbzjrYm7azCO7tKCOWZ9WK+RGX5V6fOzykiuYltPl+tNYVtTSsUdh503Y+KhdA/UNXP3ojwHhwxOJtWS2QXHVZ6DUmPPSB5mh9wfrU3hPE2w9xbqhSVZWGYTqhkR+nuarwR5PqvhOHW1aS1bEKihQPICp6tQvhWLz20fSSoJjbbpuPSn72MAppqinG2S77wKwP7Zce/eW7Q/s2zXD/eMxHoOnnWucZ4lACA+Jv3rBvtSxBbGlc2ZUtqB0BMlv2+lRabCuKKezaCiHBbjReQMRNvMIJE92wLDz8GbTyoaKl8IeLyE7TB9GGU/Qmra0Zp7DVi/8DGJhgTz1zc/cULK+vyotwdIzllzd2W0gbiFJM6H4tvKpy97Ghgch/DEDlpk0rkTps6qtADgtuT6VaLVpTaZTqCPp0qscCuEMRVttwRqORqMzrIdOBJ4yqpYOFxNtzJTPo22mkg9DDDSrTgDplJzZSUOu/5W06iDTT4ZXVkcZgdP/VmKhvYrcb/10A4HjXHeaywBM+arofoK1k7VmMVxfEI8Jug8SfLGXMVkcyq5Sfcg09wbwDEL0v3B8mI/ahHYf/5pP8J+n/iiNq5F7FDpfun/AKyajMqbX6LwStJ/sMW7f9np/wASD9KL4m7Aid8x+QoXw5NLZ82Pz/oVI4jOcA7Bf1EmuWW2dUerHWfwWxH4fKgnbS6Vw6/8xfoGNFsU0EeQAoD23P8ABtj+/wD9p/nVYVeRE/UOsTDGNU4m4l24fABKjlETPmTVG4pjs7kAyikhSQASAdNd46VbBiyMHh8vxXECg8gFGpPnpVc4opu3DnY5lQa/Fty1I612R1LZ5r2tA+yveOAoNSFw0E6jePenOBlUY5s0sMoykCDvOo1Gn1pnGJ/EZQfxb+9U3bpAurYnF4MqQdDOuhB29PWpmLsd4MslcpgSNABpvyrnHLZR0GYnwAdNFO2nrScMhYB3OY95Hi1mUaZMzyoUvxTE1to3LsXx0Yu0rW2GdIRwPhkKPED0IP60f4swsWWuE6qp+flVL+y9gnfCBqQRAiABEfOfnRjt1eL2ltTAuOin3M/tUqVqy6ooHaTtibakCe8ZZzRvPIH8Kgz5ms2vXmdizEknUk0T7X3CcVc0AVTkQDkqaL76E+poTh1LsFG567VrCNKzGTtjS07h9zRbtLgkt90UXKWU5gPhlY1A5b0NsDSnyUo2JKpUWPg+LDG7Cg5irSRsxEMZBEAkUSOHH/00PnlOtDuxBGe7KzoN/UzVpJUaSdPIfzrhzamzqxv8T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8" descr="data:image/jpeg;base64,/9j/4AAQSkZJRgABAQAAAQABAAD/2wCEAAkGBxQTEhUUEhQVFBUXFRgZGBgYFhcWFxgbFRccHRgXFxgYHSghGBwlHBUYITEhJSkrLi4uFx8zODMsNygtLisBCgoKDg0OGhAQGywkICQsLCwsLCwsLCwsLCwsLCwsLCwsLCwsLCwsLCwsLCwsLCwsLCwsLCwsLCwsLCwsLCwsLP/AABEIAQ4AugMBIgACEQEDEQH/xAAcAAABBQEBAQAAAAAAAAAAAAAFAgMEBgcBAAj/xABGEAACAQIEAwYDBgMFBwIHAAABAhEAAwQSITEFQVEGEyJhcYEykaEHFEJSscEj0fAzYnKS4RUkQ3OiwvGCshc0U1Rjk6P/xAAZAQADAQEBAAAAAAAAAAAAAAAAAQIDBAX/xAAqEQACAgICAQMEAAcAAAAAAAAAAQIRAyESMUEyUWEEEyJxI0KBkaHR8P/aAAwDAQACEQMRAD8Ar+WvRT+SvFK4joGIp69h8trvGZQOmsnoBpueVVW7xVnDasvi0KtHh6ERrpScVxJ7hAdiQohRy21256DWhp9GihSth6xjVchVDEnYASfSBvRPFYC5bg3EZQdpon9n2CGVn+LZTt0mZiT8RA9KmdsMcLCkZRctup8JYhgyxBBgwPb96y+5s2f0+68laApYFD+HcRFweKFafY+nSiSitTlaaFIKkItItrUlEpiFWxT9P/c/AbgMgMBBEGD+KOmbw+tO2uHk5PEIcEg/4QxYe2WPcUUBFVqkW71dTh5Kq2YAM2UTO5LAfVPqPOvYTBl3KBgCOfKcwWPm30p0FkhcRShepFjBMxUAiWXN6dAfMmB6mu/doAJMSFP+YsP+2igskLcrxu0pcEZy5h8bJz3QSfak28KTGo1E/wD9Mn6maAEtdJpCtTlqwWYrMQGM/wCHf9KU2FOXNI+EN7M0UUAkPXHk0/ewLIJMRIGnmJn6EeoNNkiNZnlQBHK03kqRmpM0AVKKD9p8ZktFQYZ9POOZ/b3o5Wf3HzBy0kkgyd99vrSXZcY3Y1YPhjzrh3rlob1071f8zLfoRpPYjEnu3UNB8JiBtG/pT3asq9tZgkkjY7MJGvLYfWgXYq+QxAO6foY09iaLcduBkCKRJdQCfh31JPIbmvPaqR6N/mn/AN0U7huEa4TG3yH9R8qtGCtEA6yogKdZPmPLzNDOEWWcBnCqg5AQGPnJk+mgJqxNaDAS2UDoQJ9dJNbSnUjn4co8YoRbWplukC1G4I9QRPnrTi1snZwtNOmPZyNJO0b8pmPSdaStxgQQSCJiCRE7x0rgrpFMQ7h7ujZ2fQeGG55p+hOan1VFMi68kgEg8ixlieYgKfeoWWu5adhRNsMpDBrjDKyhPFpEkkx7DbnFPrkJg3WgNzM6ZvinaYk+/rQwJSwtFioIqwie8YHxH4p1htfUwuvPNSmAAYK50YZYbQ6nxRGh0X51BQU+gosdE52XU5mLFOpJJ2ZSemoPoDTd27DMEY5dhqdVnQelNSKS1FgPC+fzH5nz/mfmabuvO5J9aQDXjQAgmvUtUpzuqAM57V8SNq3lQw79N1XmfKdp9aqJ2npv70Y7W4QDEkliAyBtRIkSI9NB86Hra8Daz/4NU2kkaYo22MWq7dpvD9PKlXBsKdfkNP8AhhngONFuGPIH3kjQedE7CNfaWkIP6gev7VA4Rw6ALjjTcA7eRPl/p10PdnVfFX2RBltIozNGgnc9JIgR+1c8oqNyN4yc2ovROsYYuwS0B0/uop0k9T+tWrhOAt2QPxOd2O8cyPyj0qGjhLnd2wAqSZ5eZY8yD9PSmeJ8et2rZ/hs5uAgMpEDXnMT7fvXNuTN5TpVHod4px2zdudyqXM4UuLmWEgEAiSZOpHLlUZVqBw4BiWjxAZZ8jBIHyB+VERXVj9KOHL62KC12K6DXasyExSgtNYsN3b938eVsu3xR4d9N43qPF6ecSsQV0Ew0+0H3oAngUpRQ1e+0noJgrvlfMR/dnJ56Gl3Gu5zAJSBEFZnnvy3/rZjCQFOA0HRr2k66jUFZiGmddwco03j1pwNe7xt+7nSMkxB+GfON+lABauULs/ePDm18QzRkgju5aJP5zA8gKL5aAEGug0tkpqgQ+tO5KYtmpFAGSduv7VIM5U1jlJnX1qt/eo2q9do+zJvsblt8rEaq05WjYyPhPsapvEuB3rGtxPD+ZfEvueXvFaQprYOTXRBW77VK4XcQPmubDl1Pn5VDKnSRAOoPI+Y61xa0atGak0y0X+KC4cqnTlyzHkPIVdeG3reC4eFzDO/xEbknessw2ICTpJ5eVPXse9yM7EwIA5Vy5MTlpdHVjyRW32aL2dx6Yl8jRlY5QDqDO0zvU+z2eDX7lu44IQEIFUKAQeZ3PKAT1rPeEKQ0qTpBgSSfQDereuIGRXs4q4LuY/gKE5hBkXAc2nMVjxrS6Oi72wjg8K1tcr/ABAnNpGvvUkUm2TAzEs3NjuT1pwVsujjk7bPClivAUsCmScFRsVedSAi5pVj7ggKJnSZqZFQv9o+HNl0ysx11GQgEERvJj2NA0RPv9wzFo8oBVgT4QSD0MmPY0+cQ8TlnxAaA6giTp5a/LrpUg8QEkER41T3YKZOmg8QH7UyOJg/hMxqOYOUmPOQBH+IUwGvvjkqAhEsQSVaAPCVb3DfMEaQYVbxdz8vJT8LD4iZ5/hiaXf4oqhTBIZCwI6ATsaUOIiXGUymrdIgHwn8Wh29qAH+HX2ZAXXK2siCI1038qI22oWMaJQEavtBkfDIkjYkT8jUwNQBJLUya5nr00CHbVSM1RVal95QBXcdxG1a/tHC+W5+QqvcZ7XKuZbK5iNCzDw+w5+9H+J4RbGATFQLjnKXDCZz5QzKYJTcaiIMadYHCMNYxzJce3muSQ+b8Sg+E6RrG/MacqtRQrM4xmKe42Z2LH9B0A2AptRVv4z2ftjADEWlCxevNrMm2biJbWSZMSCJ1+L1qoLWq60RWxTqRvpXAaIccIBtIB4ksqH9SSw+QYf0KgWMOzkBFLEmAANz0pRdqxy06LJ2ZUOYUw3rHyrQuHcTvXbBS7aKZWCl10S5ljUrtOxmN/lVW7KdhruS5cxAKHIe6CuC4aD4iFOonLpzk1b+y/EEfC2mHh01XMZJ/FPXXpXO8dSb8HR924UJCV0LREW1uOVAynUyTp6H+pqHdTKxU7j9Oo6jSnRkJApYpEUqKQCxTV1kBClRJBgZZkAiR9RpTlNPbBIY7jbUjcgnY+Q+VAxH3m0B8IAIJ+DQgRPL/D9KTcxVqYMSJ0y6jIJI200196WcMhAESACAJOzbjfXaktgbZMldddZafEIOszqNPTSmBw3rfgGgzzl8PQjy01IP1pH3u1pqsASNNpbLp08QipDYJDEgnLMeJtJIPX+6PlXTw23EZdDOkmPFq0CdJoDQ3aykSoG5HwxqpIPyM09XbWHCiFECSeZ1Yyd/MmlZaQjgr00opXClAHpr017LS8tAFf4bjPvXBr+HBzPbTMAPiIRw23P4Tt5iq72D4otq93d0jI43P4WAOVh03j0JGxNCeCcTu4ZhdQmAeX6eU+WtHuL8ETFKcVw8Sd7tgfEp5taHMf3R7TsNSQ12rw9q1hLWEutlllXf4jaBMzzH8VDJqnXuzbd3dBVlZYKSph9YyqQNzmkelXPhZscRw62MUCl20pCXQNRMSGU/F8KyD+XcaVTuP9n7uAcqxKypKvaYqtxecR66qTpI5EEw1u7NIySVUNcTw6M124LZzMDCmWhgoDEQOomOUgUS+z22bpVIOW0WaAT4muGCfZFA0/NQHCcYNu2zhv4j5lI5qTsw8ojXr6Vc+wOGe1YGUFczeJo1n8qqemgn9N6raTsl1KmjScS6paWRmbQKupYnbQ769elUbsJfJ+92ypGXEXTl0GXM58MdAeY8qvAwsIS0zzAnkPLVj+50qs2MNk4ncgaXcPbut4G8TgsrQu4MKCZ112proT7CmDXUMQNDz1Oqx031iKI3LCuuo3OhIg7RGg9OXKoN8QzNlYaADKN5MCdNIPnprtUzAkqpzExAMRrpv8Mzy+XPkgBGIwxRiDTYFHeJJmWYOkEGW/RhpQiBUNUMRFeFqakrbFMO5U6UgOnDEUk2qn4TEgiGEmnLyKdRpQMFgUoU8bdKNqmIZAr0U+tul91QAyLc0hlipqGBUXEsKAGTS4pnPSs9AGWdk8VZz9ziADbuEDXkeRmJX1G1E+M9n8Vw653uHZns6FbiiSJ/C69dfMUD7QcEbDkXFk2mPhbmDuFbzjnV77F9qXNju8Tbd1ylQMoAYfQk8ulasgDDthZujPibDBx/xLcBn6Bi3xH25b1acVfwmLwRth8xK5rcAl7TxpmkwvQ66iar3FcDh7183O7KiI7snQnU5jlGmxEaxHOancP5KgygbQBAjQwJ23HyqWykgBf4UvD1S61q3iGLZczMwKtEyFiBz1k71buHYvGNh1xdvD2LgKlgme4twAAjwaQZEnf9qEdvbYGEXfN3wknX8B+XIx5zrOhXh3aU4fhtkJh77sLAAIT+HMRmJBJy+YFF2a8VSoL9ku2dvHZlFs2rqrmKlsysDpIbfQxIidahYzi6f7Ww6I4ZhYdWyj4ZbMo8tJ+fnQbsBhLFoHurwv3nVQ2QOpQAzlAMSpMSxImANOYjtJbOGxr4i0GDsucZ8jeNycxAUkABVOjHQ0JilC51E0ziLkJqpOZtVkMDJiPCNRr5ba+fsFehDofDpqvQD6UG7JcSGJwgdjN22cj7KCR8LGOqgctxQPi/HL9nE27VplCXSk+AFhnfKwDEa7b/AMqXLyOOKTk4+UX/AAmLzoF01GsneZ21Pl9aRf4WZ0FV6/iLwuDD4SA7MGd2QMtpJIErHxNyHOKsHbG/fwmCN23fLXLbLmLW7cMHYLsBpE6fWaUn5CGNyaXliEwUb1IPCS3KkdhMTcxWEt375zOz3NQoUQrlQIH+H60K4x2ixCcWtYRGVbRe1PgBYhhLAk+kaUrLjgblKPtf+A/a4JFcv8Pqt/aN2gxeEvW1sXoS6hMG2hKkNBgkajUHWj/EsBxBrjvZxFm1bCjKjW+8JhZLE6ZSTIjXYdaBvDSTbWyE9qKXbM1U+y/Fsdj+9Iu2rfdhCf4Aae8zbDMI+A/Oj3EsQ+Hw5aTduxlTwiXuMYUBV5Sdug96XiyZ4nCfB9lhHDGygxJqFfsxvQv7MO1z4i29rENmuI2adASjbQBpoZHuKtHEkEk8qemiZwcXTAD1Cv1Pv71BvUjMilq7mpRim81AGff7aJAkyAZ30M843GwnXykaET14shIJ1667eREddem/UxTcLhLrfArH6frRaxwPFKdLSPPLMuvlJI19DWtCsNXuNWQ3haDO31MH5+evz7c43lUuLTldy0eHz1MCfTpXLWOv2zDYJl0I0UBQDHwn4Rr+tSLCteaL0KmngBzEwZE8h9YmpodgvjONvXsMLlxQqd4AugzMSGOYxsI5VfeyGBJwli4rK/8ACAggZRlkMvqOZP0qScLhyqo9u3csmGCuNiQACCTvqRPL5CkvwXhtlSxS0gOrBrr93yBlGeNJGkdOtBXJONFJ7PcLS/xC6y6YZHulmVmRIM5VVlIOpIIE7Ch/FWyst4i41gsy2nLDx5T4pkEwdAJ5L61omI41w4W+7W7hVSCrIpQLqBOiwOWvI896pP2iY+y9nD27DWmVSTFpgyqAIA02359DTUfBUsje6FdmMYcJisjkC1eVQSGkAMZtuCQJgyNYGrTtU7tqv+/Ycbf2cwYIm6dQRsaX2Tx+BexbGN7kugyjvCM0CTrJEeXy3ip+NxWAZ1PeYd2EKsuGiCSoXUxBJ19Klx8Gyzrkp1uqBYxN3h+LN2Wu2rh1LeIsOhJ/4i8uojrpofbzGW73CHu2mDK4tEEf81ZB6EEQR1FUnAcZwzObN97TIX0DEETIgSDA1AjpWg8B4LgGsvatBHV2BuWu9a4udNf7MuQh1BgAfh5RS4vaGs8W4yktpr+qQC+zrszYu4K3dd74ZmuAql+7bTw3GA8KMI0AoLxXC28PxuyqZ8guWd2e60sI+JyzHU9a1HC4ezaizaFu3oWFtcq6E6sFHnzqPieGYdXbE3LdvvFGY3XAJUIu4LfDAG4ihw0kVH6mpzk7fJNV+zPfteb+Phj0Rz/1rWn3royMT+Qn6UMx3CsNiIuXrdu6AujPDKFOsidIPWpnhuIQCGVlI0O4IgwV8juKEqtk5MqlCEa9P+zM/sZSTih1Sx9Dd/nRHHYy7fxmbDWVvWcKWSTdFtTeZfEwMHNlUkbfiJ6VbuHcFw9kHuLKWwygMVkFgNgTudzTF65g8Got5rGGUguFLKk6gMwBOvLWhLVDy5YznKSXZlOKe5w/iC32QIlwliiObi5HP8RQcqyQfEBH5a1rEYgMgykMCAQRqCDsRQu7h8JiwhPc31k5JIbU7wOsRRrh+DS0gS2gRRso2Hp0oSozyZOaWtgK+pFD7wqx4vDSdKE4nCkb0GFAlzTVSLtqmu6pCKJw26Aq6wQRqBtG3PTQfF5zvuQOIefDp4fPYCeWukb+RqvcPvgqGXT83keUfr70WwWNzDKdDO/qY5+39TFNAgrgOMBmyXRqNs20HYiRrMn+hRK9whLniTKpnr+vMe1BcVwY3xmXVhsdZ57/AC/6TUPB4q9hny3NRMCdR6SR1/SkUDe1ouK6WnbMiKSgmQCx8XodB8xUDs/gEvYmxZaQty6iErAYBjBIkHX2NXZ7uGxQAv2yIMhkJHLfymdqPYLsrgb1vwIqXFg5kZkJA/EDMjz/APBNpj5JIz7A8FtXbV+4hdihIt5HDBv93uXRo1pWueK3EAKQCx1y6tYjgyKLqlmz28LbxC3JHdXM/d+FRlmD3uVWnVkII10vq9hcKNFN0EFW/tWgHk0gdJg+dU37QeGphLlq1ZNwL3echnZhJYwVnTkTp1qlTFzob4z2ZFhLzd5myBDbGksO8Fq/mjbJdYJ561G4bwlLtu02ZizYm3augGCi3XyoyArDgw4zA6MsEczG7N2xevZLrNDafGVmTJBPPXxRzIrRLfYjDQBmxBA1UC4YDAzoANDrvpvQ9ApoomE4F3jYkBiDb7xbIIE3XtljkG0nJbb4Ruy7TUrB8AstewoDPkxL2e6IZc6qRF4khN1uygIA+EmDRvjHZdVJK3MTmUyGLFtestEbetEuA/ZZ3qC4cXcSD4MqCQN98+hknaix8rKTw7EFsZbUXr5V7iorpfcOO+ZZYXHtgkZjmIyCT86LW8bdyEG/jWs3cS2EZDfFwgMFzM2ZILPPhGUfA2vOrPjfsdfMGt42TuTcttmkbEFWNJw/2QXgTOOCz8WS2+vr4xPvQMoWD4aLmIu4d7ufKWW34yqXXtuEQZiGC5kzBSdJyLMGnOH9n1YYRs097ibVu6oKE2xfI7k5YMFkW4fEI0XQ1oFv7IFWYxl0SI8NsLI6Hx6jyrlv7ITmn79cCmNrcNK7Sc8aculK0MrfZ/FYkvmt4u6r969s2wVGazYCGbYy5Cy5jK5dV1EwaBcVxAvYZMTda+1171y347wa2pVLTsUQpKg96RlDaZRvtWnf/B+xp/veJkGZ8HPcjTQ+dH+zvYLCYMhkFy4wBE3HzDWJIQAKDoNY5UCswfhnZ7EYlS1jDvdUbsAI9iYzHTYTWr/Zz2PxWFYvfvsik/2CMGVtPickaHyWDpvyrRVgaaCk3XAqWx2RrgqJibIOtSrlwVzSkSBHweu1e/2fRVz5VykKj5n4bisjCTCtAby1+L1EzVhxNhrDLPwkn5Hnv0O886qcVeuynEEvW+4uBc6iAW1zKNoHUaD019NpryZRZJ4fxZUOhJ1B9ecH66iPqCLdhcVYxKRdUb778hz5bD1qo4zs2HEWTlaSRJProOoHLp00kWcJirTAFWIjdZb3HnOsefKsy7LZxDso1s95h7mdeanWRzIO4PPmNKb4ffNt1Yh1IJ+NJBBbcMhJmOceetDeHdpr1sANaYr78/XU/wCtHsFx/CXB/EV7TRrOo0nrp9OlAFmtY+26C5Hk3h2JIPXaeg5yB1zf7W+IJcvWQPjVGza7BipQHz0f51dsDbQjwXbdwayEGViACYgyMwJkE6akc5rM+3fBL9u/cvOh7p38DHkI8KkHUQBHTzq49kSAfBb+S/bb+8PrW7YJpVSegnK3IxrrGoMV8+2mIIPQ1vHZHErcso+skCdtY2JA1MfypyEjvEuGAksQzA+iwDryqz9lAFtFQIEiBpoI6/XXrUW/YkbCCNJAnfTU+o+dSuCws8p9N/blUFoNkV7LSZoIeH30k2WUPNyM7Myw1xSgIIOyBhpsY3FBbDmSkM0UPxZxErlddMmaY88/4TvpHmKZt/eDmBdCchIMeEPsg2kjmeYgdaACne06INV27g8RDHMDcN4Mh/CqKghWgDmDIEglpgTFevNi13ZSM6jwDxZSyg7rGgzGY9qQB2+sioN9jEHWhiWsWAQHSfGZ83edAV+H12prGYPEuEOZQ6sToSqnbKCANV015wd6B2SyDymn1uEUHt4PFZgzMgi5n0P/AOJkg+HUElTpGxO8RJwq3wQHyssQYbUbQR4dYAO51mihILLrvSO7HWkqI0pM+VIo+XwKfweIa26uhgqZH7g+RGlRhXQ1btGKZqPCset1RcRvUanIY2g79No6RRRcdmMN4m305dJ6+/lWU8H4kbLz+FhlcSdRyOnMHUf61oeFKlQyEFSBDAnXfY8tZ3JOkRtWUlQ+wkMMrNLCNNoGnt89+dTsLwq1+NEboCP5b7zUbh1zxTH6yP3HMRoNPWHnGImAFGu+nrGXYep+W1IZIucAwklguVuZViugI5KfQ/Wqn29ATCFUuNlN1AVLZgwWYHsROnT5nDg3Il3C85jzmQNl130+tZl2yuN96uoWZhbbKsk8hvBOm9VFWxNgZCOf9GtV+zDGF7TKN1I23jzPTl86yc1a+w3EBau7wCNdYjXX+vrVzIRumGw0L4dZM6yfruPruZmpWEGYdNT/AEOoobwDEh7asrSDqCdZ3B2O0jnOpo3w5BJgaTOkASdTtvrPuTWbLj2dZ4r1m71r2JUQ5XWB8qEHGwP3qTSzvGMPiHZjZfIotzJggt45BEE/kM/3Y5mgtl8R/wDcAE6CQDu0z8OukrHnPLU5axROYdUf/wBhqo4UXBcWdRm396ZL7LbfsYgKkXlkTmkfFLyuy7hPDS8Pgb6gE3VIFuIyrAYZvFAUaDw+HT4TTaYnMJAnYQGIYnnA2pz/AGuAMhSJ89aExuhtOE3GR87hnaIJAhcpaARl8Q1Eg6GDsdaTiOF4qATeQlR4TtB7sqWgLrJM+XvRCzxjYZPTXrU63iO8XQa/P6VQrBGAsvB7y4GJYkeQPIaCnDbkxOtTMGniUERv9PKnL2Lso0OCCQNQJ3+tLiF0QLdo6kiIHPakd9/UUefKQIEg+2noagHB/wBRUtUUmfJ1eFeiu10GJzLVq7DcVyXBYc+Bz4TtleOR5BtAfMDrVcwmGe6627al3bZRuf8ATzohxXs7iLNxbZRmchfgViMzH4Q34iNNR1qW10y1F1aRrlqxOkAbCBoRHOTv+461Mw0jQ+EDbSDoeQO+s6nrVU7C9oPvA7u6f95tAjXQug/EBsGB+L58zVyyE6zzGg5+Xy5Dy98mqAYfBSJGhJDS0lumo5achyrC+MOzX7xf4jdefI5jpX0BcuEzsPLfflzj/Xbrh3bK0ExuIUCP4hP+YBj9Wq4ESARqXw3EMjyu/wA6imrF2H4hbs4zDsyyC+VmPIvKjL0AzDXfU9BWj6IXZsnY1XGDsk/iBfTUDMZAOu2/KPnViw+OUHxEIZMZiJMD66mPakAQI6aRtG/LpVB7aYjM3eIGJtZXURuI8Q3/ABKx+dYs1Rem4opLARqNYnWRGnzqq9ruNnC2xdSy14ZoYg5Qg5EmD1j+hUXh3EgRMEyAVPtp7aionbTiQGEuINS8DRgI1mYOp22A+VSi3sp3GeJ3r9wYoi9agA2ipkIBpIIIOp5jrVw7B8SNzDnvbpuut1ueZssLGbnuW3qrYntMXsogECB4FygaGSCI1GggCIirR2T7LWsP3WKfObxk6OQuuuQqNxrGu9NP3CSXgtmE4taUaluflHQ766GlMyXDmDltds2X9RQnErmLEQASSBvHlQzuCraE+1KibLlbGo0J8xqB71y5jsp8Okc+fvScDfBRRJBy7gGfeKauqZnMGWPxKwM+oXUU7Cg5w7i4aO9HiH4ht707i8Kbl0PupA19KCYG2CkkjTfeD05UNsdpgXuDDPn7sgGdLbdQh/FEQY5xVXoPkveIJCiN4pu29uBLDYfiP86EYPtAl1RmlG6EEj5ipCcTtgATMCPw8ves32WmqPnfB4HDoma8SrdIVzH+HUT60MxmJU3c9tcqA+BSFO35goAPWPbWk47GtdYs515AaAelTuA4EEXL76JZXMJ2Z/wL566x5VSXFXIu+TUYosvZU/dXF67rduFZ0ghXOgHqRy6VYr9q7eFw2SO8t2yVYnQ3nHhVeQIVifIsvSqfj+KnF3LQtgC4EG2weeXWASR5mr/wq33dlcvhXQLm3Zj4ix8ySw161ySbTt9nZBJql0Y5lvYS/MG3etMDruD7HUEHkdQa2ngHFreJw64gCDrnUahXHxA9d5Gwhqo32mYEju7uh8ToWG5zMXQH0DMP6FR/s+u3FW73RYmRmtiTKnTvBEwVI1MGQxkGuxTUoqRwSxOMnFGlm8NMrRO5MljPQ6QQflEEVXOOdksPiDceWW7cXQkzDL+LLuJAgydtqcw/EAGDGCdgdfko26dRI5bVJxmJv27bvYshmVWMuQSYG+kyfI+1JMzZkfFOEXsOxW6hXXf8J9Dz0IPvTVm6bUONHPwSJyjm/qdh/wCo8hUnjnH7+KIN55A2UaKs9BQ25cLGWMkxr6CB9APlW6+TJn0V2S4+mMwyXV0aIuA/huAeIe85h5MPOhXGMbZW40nM07DXaqV9jnFe7v3LJJi4udema38XzQn/ACCrXiuHl77eGSXfTYbkj6Vjk0ax2VfD4sgG0qx3ZbJ5o5lAY5KPD6LVUv4hnYsxMnnV87W9nrmGsnEGSMjWmygiO8B7sz5PlB8mNZ2rcxuNxSjvZdVoSLEk8j+tXXsRxxRbFh2IZZK5juDuB5g8ulU27OhBjz5fKpvCLyhiXCl5EH25efnVeCWjR73FgNtT9KZw+MNxiCY0JAFVa7fcE5pWOW3nXrONM6VNiaNLwVwqoJYTlHMDkPOpeF4iGBDMN4ggH9DVZtMWtggmCoEBdfhnX21qZhexuKvgAN3NtviYnxMPyqBqJHOp2+hpnOIY9sWWw2GOW0NLl1RGczrbTnliZYbaDTeiN3g1uzaQKqoU2AjQD83U+e/WYmrVwnsxasqAOQ5DT113Pnv1p3tCyWsNdbIGVV1U6ZhInxbyBJ9q0UH5ByXgqbK0qBljfQn9IqO9q7J0U6/m/wBKta4Kwlu4EDXDEfF4jzyAiImNazG9xl8x1xC6nwhEhdfhHh5bVEtAjM1w2d1t2/FrBbqTuR5DlR/jdvKiYa2QqJq7SNWgZmYz5xHnUbAYL+GyowFwrmOuoU6R5SCaHcWwN2Z8Tr84Ppz9am+cu+jpa+3Fuuwzd4ZetWlfChXUxndWDGRrlK6aeYnY7VpXZPGnE4Zhetd2y+FlOxjmOmx+VYpwvir2W0JKncTAP+ular2f49h7qTZuBbpWLlpoGb0B39jrtWeWEl2r+S8GSMunXwc7ZYHvMJfkBltqLlsjcFYBB6wJ16TOoJqn/ZliwmMST8UqPfkY/rSrknE/AQzZQxVYJkkQcxBOusxr09ajXuGWji7GJtBcsAXFAjUQA4AG/X0qIzSg4s1ljfNSRZuOYY21F3D2RdCvma2ujHxTNs7TI1WNQTEHeBb7RYS4hU3ArE6q4yOnUMrag6bxGx60fNiTmQ6yDvIMdfPek43h9vEW2S9bAJUiSASJBErVQytKmRP6dS2j594rgzauvbMHKxggyCORB5giKiRRDjHDXw11rN0AMnQggg6giOoIMVL4x2XxOHAZ7ZKlVYsssFzCYfmhnTURIMTFdqkjz3jeyL2fe4uJsmyYuBxl9eh8omt7v3iyoAiZu8KwxhPAPETI2kx71gnAWi8jh8vdsLkgEnwGYAHMxFbV2gxuJW3h79vubdhyHzl5eWUeCICrBH5pMVGRWVjdPZF7d4iMBcLI1smbZCg5c4aBMGCJgz0iseu28qiPinSrfxztXee3fssEK3WmSPEkETlM6g5Y1nyqp3GmNNdf68qmCouWyKb3I0/h21BG4289dvOllJGWJOv6/wClQrdt82UAhpGg3nlVrZm9FoxV+QCfxa/OD+9GOzHZq/jWiysIPiuNORfKeZ8hUnsZ2XxXdffMnehCGVMy5pWGYulwQylTIymdQRNbVwHjuGxCgWGE5Q3dspt3Arahu7YA5TyYCDyNKML7FKXsR+CcCTCWVtjxkbsQOgGg5DSp5uGak3hIpk25q2vYIv3Ed/Va+0jEFOH34Es65AJA+Mwd+gk+1GxfAbUgSYEnf0oXxW2uJush1t2Lb5hpBu37ZVRPVLZf/wDctSnfZTVAPsnw5fu1jFG9iLjtaVmFy8zICRqAnw6fOpt02CxJXUkk6HmaoPZPAG9hsK4Z1NokOo2bLcYqDPSeXpTF/jWVmU5PCSOfIx1rOToaKRwZXN/WZJYHnJ6UW4tcdFLA7GZHPXeOe9RMO+UBo/ETOvWpeNuC9h3yxmAHyUaj3is1NOWzq4cY0iNxC3buYfDX1QB+9W3cj8WnMcz4d/Opfansl3ai7hweZZBqREeJOfPahfZ5y4Nr8OdHHkVO/wAq0bFXNFnl+4n/ALY96JZHCVBDHHJDl7mU2uKXlUjOxUxIbxCeXxc96IYbtFilHgEgRB7smI21Hy96KYxgv3pdD/DuHbmzEyPQuY9BS+B382GQHXTLpIPhbQEc9I13q5Si1fHyZxhK6Un0Kw/bjiC/8ME/8pgT6jnR3B/aVfUE4jBPlG7LmEf51A+tAsK2o6wf50fx/De/RrUwSNzrEaj01j1ArKUoJrRtCM2vUVXtBx3D4nH28SEe2ha0bocanIwzMMhP4AB7VrPBu0dnFMFsd65Yws2nUHQn4mAXYE71VsFg0RCgUMqAKuYA7Ea6jeJNWPstdjEWfJ4+ampeSMmo0VGEoxcrX9i+v2ew1xV7/D2bjBQCTbUk6AbxPIVOTAWhaFkW0FoLlFvKMgUaZcu0Uq3coX2y4r92wOIvDRltsF/xt4U/6mFej0jyndnzX2kdPvGI7sBbfe3BbVfhCKxCgeUVCRhpp0/nTN3b5Aeldwr6Vib9OjnewZ6mpRVXAnQjY9fI0PuGYE8zS7jRQ0TZ9AfZzw659xtnDYoojFsyPZt3AGDFWykZSJyzrO9Wp+AWe5tWWQMLSgW2+F0yiAUdYKH0iq39jCsOGW5G73GHozmDV93rVdES0ytvbxlj+ydcXb/Jebu7wE/huqCrwPzAebVExnbS0gy4hL2Ec7d8mVJ/5yFrZ/zVaLtsVTu1XEbdtLrXCMoGXxbba6c6mTpFRpmf/aF2wm5bTD3JyHNnBBBMGNtP6FTeC9r3XDd4oBUgvddyQisxgiRLO0jRQNgNRWUY/F5rjui5FLSq9Byqz9j7edGN14sZwWUbqYhG02EsfSAfMZ8a2O7Lb9n/AAh7iXAMTft2u+cgIi284IWT41LL4iwyz+GoPEOzLC7cAuiA7RmBLRmMZjzPnULsv2m+5W7loHOwfwL+fxESDyHhknoabxXa/M7EjUsSYiNTynlSlQ0wJ2exlor3d2QZ0PLWovG8Gtpv4bMqsxBO4APpQ7h+GDkgkjpU7iWGdLJhiykgN5dDUVGOTT7OjlKWK2iR2Sw/iZtIBA+c7VduI3dUQHXc84kfTnVL7GYvx91+Ygj25UdFy4xZ33kkH/2iflWWWLeRm2GSWJUAbV03buJHUXlHspj6qD7mp/Ze3mwrH+8Y8vOhvY0E4iG5zm99/wB6I9kHIwrj+8fnpWmXSa+UZ4ttP4Y5cHjUj82o9ZJirjgm8QPl58oqssnjHqv9fWrJbOVT5Vz5n0dGFdjWHP8ADY9SKL9kjOJsz+Yn/Kp/nQZW/hAdSTTV7iBw/dXRAK37XyNxZ+k1GPc0VkdY3+ja7pAg1nX238WC4O1Z53bwJ/w2wSf+orXO2fbS5asFe78bkqhnSY3Ma6VmnbzjrYm7azCO7tKCOWZ9WK+RGX5V6fOzykiuYltPl+tNYVtTSsUdh503Y+KhdA/UNXP3ojwHhwxOJtWS2QXHVZ6DUmPPSB5mh9wfrU3hPE2w9xbqhSVZWGYTqhkR+nuarwR5PqvhOHW1aS1bEKihQPICp6tQvhWLz20fSSoJjbbpuPSn72MAppqinG2S77wKwP7Zce/eW7Q/s2zXD/eMxHoOnnWucZ4lACA+Jv3rBvtSxBbGlc2ZUtqB0BMlv2+lRabCuKKezaCiHBbjReQMRNvMIJE92wLDz8GbTyoaKl8IeLyE7TB9GGU/Qmra0Zp7DVi/8DGJhgTz1zc/cULK+vyotwdIzllzd2W0gbiFJM6H4tvKpy97Ghgch/DEDlpk0rkTps6qtADgtuT6VaLVpTaZTqCPp0qscCuEMRVttwRqORqMzrIdOBJ4yqpYOFxNtzJTPo22mkg9DDDSrTgDplJzZSUOu/5W06iDTT4ZXVkcZgdP/VmKhvYrcb/10A4HjXHeaywBM+arofoK1k7VmMVxfEI8Jug8SfLGXMVkcyq5Sfcg09wbwDEL0v3B8mI/ahHYf/5pP8J+n/iiNq5F7FDpfun/AKyajMqbX6LwStJ/sMW7f9np/wASD9KL4m7Aid8x+QoXw5NLZ82Pz/oVI4jOcA7Bf1EmuWW2dUerHWfwWxH4fKgnbS6Vw6/8xfoGNFsU0EeQAoD23P8ABtj+/wD9p/nVYVeRE/UOsTDGNU4m4l24fABKjlETPmTVG4pjs7kAyikhSQASAdNd46VbBiyMHh8vxXECg8gFGpPnpVc4opu3DnY5lQa/Fty1I612R1LZ5r2tA+yveOAoNSFw0E6jePenOBlUY5s0sMoykCDvOo1Gn1pnGJ/EZQfxb+9U3bpAurYnF4MqQdDOuhB29PWpmLsd4MslcpgSNABpvyrnHLZR0GYnwAdNFO2nrScMhYB3OY95Hi1mUaZMzyoUvxTE1to3LsXx0Yu0rW2GdIRwPhkKPED0IP60f4swsWWuE6qp+flVL+y9gnfCBqQRAiABEfOfnRjt1eL2ltTAuOin3M/tUqVqy6ooHaTtibakCe8ZZzRvPIH8Kgz5ms2vXmdizEknUk0T7X3CcVc0AVTkQDkqaL76E+poTh1LsFG567VrCNKzGTtjS07h9zRbtLgkt90UXKWU5gPhlY1A5b0NsDSnyUo2JKpUWPg+LDG7Cg5irSRsxEMZBEAkUSOHH/00PnlOtDuxBGe7KzoN/UzVpJUaSdPIfzrhzamzqxv8T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0" descr="data:image/jpeg;base64,/9j/4AAQSkZJRgABAQAAAQABAAD/2wCEAAkGBxQTEhUUEhQVFBUXFRgZGBgYFhcWFxgbFRccHRgXFxgYHSghGBwlHBUYITEhJSkrLi4uFx8zODMsNygtLisBCgoKDg0OGhAQGywkICQsLCwsLCwsLCwsLCwsLCwsLCwsLCwsLCwsLCwsLCwsLCwsLCwsLCwsLCwsLCwsLCwsLP/AABEIAQ4AugMBIgACEQEDEQH/xAAcAAABBQEBAQAAAAAAAAAAAAAFAgMEBgcBAAj/xABGEAACAQIEAwYDBgMFBwIHAAABAhEAAwQSITEFQVEGEyJhcYEykaEHFEJSscEj0fAzYnKS4RUkQ3OiwvGCshc0U1Rjk6P/xAAZAQADAQEBAAAAAAAAAAAAAAAAAQIDBAX/xAAqEQACAgICAQMEAAcAAAAAAAAAAQIRAyESMUEyUWEEEyJxI0KBkaHR8P/aAAwDAQACEQMRAD8Ar+WvRT+SvFK4joGIp69h8trvGZQOmsnoBpueVVW7xVnDasvi0KtHh6ERrpScVxJ7hAdiQohRy21256DWhp9GihSth6xjVchVDEnYASfSBvRPFYC5bg3EZQdpon9n2CGVn+LZTt0mZiT8RA9KmdsMcLCkZRctup8JYhgyxBBgwPb96y+5s2f0+68laApYFD+HcRFweKFafY+nSiSitTlaaFIKkItItrUlEpiFWxT9P/c/AbgMgMBBEGD+KOmbw+tO2uHk5PEIcEg/4QxYe2WPcUUBFVqkW71dTh5Kq2YAM2UTO5LAfVPqPOvYTBl3KBgCOfKcwWPm30p0FkhcRShepFjBMxUAiWXN6dAfMmB6mu/doAJMSFP+YsP+2igskLcrxu0pcEZy5h8bJz3QSfak28KTGo1E/wD9Mn6maAEtdJpCtTlqwWYrMQGM/wCHf9KU2FOXNI+EN7M0UUAkPXHk0/ewLIJMRIGnmJn6EeoNNkiNZnlQBHK03kqRmpM0AVKKD9p8ZktFQYZ9POOZ/b3o5Wf3HzBy0kkgyd99vrSXZcY3Y1YPhjzrh3rlob1071f8zLfoRpPYjEnu3UNB8JiBtG/pT3asq9tZgkkjY7MJGvLYfWgXYq+QxAO6foY09iaLcduBkCKRJdQCfh31JPIbmvPaqR6N/mn/AN0U7huEa4TG3yH9R8qtGCtEA6yogKdZPmPLzNDOEWWcBnCqg5AQGPnJk+mgJqxNaDAS2UDoQJ9dJNbSnUjn4co8YoRbWplukC1G4I9QRPnrTi1snZwtNOmPZyNJO0b8pmPSdaStxgQQSCJiCRE7x0rgrpFMQ7h7ujZ2fQeGG55p+hOan1VFMi68kgEg8ixlieYgKfeoWWu5adhRNsMpDBrjDKyhPFpEkkx7DbnFPrkJg3WgNzM6ZvinaYk+/rQwJSwtFioIqwie8YHxH4p1htfUwuvPNSmAAYK50YZYbQ6nxRGh0X51BQU+gosdE52XU5mLFOpJJ2ZSemoPoDTd27DMEY5dhqdVnQelNSKS1FgPC+fzH5nz/mfmabuvO5J9aQDXjQAgmvUtUpzuqAM57V8SNq3lQw79N1XmfKdp9aqJ2npv70Y7W4QDEkliAyBtRIkSI9NB86Hra8Daz/4NU2kkaYo22MWq7dpvD9PKlXBsKdfkNP8AhhngONFuGPIH3kjQedE7CNfaWkIP6gev7VA4Rw6ALjjTcA7eRPl/p10PdnVfFX2RBltIozNGgnc9JIgR+1c8oqNyN4yc2ovROsYYuwS0B0/uop0k9T+tWrhOAt2QPxOd2O8cyPyj0qGjhLnd2wAqSZ5eZY8yD9PSmeJ8et2rZ/hs5uAgMpEDXnMT7fvXNuTN5TpVHod4px2zdudyqXM4UuLmWEgEAiSZOpHLlUZVqBw4BiWjxAZZ8jBIHyB+VERXVj9KOHL62KC12K6DXasyExSgtNYsN3b938eVsu3xR4d9N43qPF6ecSsQV0Ew0+0H3oAngUpRQ1e+0noJgrvlfMR/dnJ56Gl3Gu5zAJSBEFZnnvy3/rZjCQFOA0HRr2k66jUFZiGmddwco03j1pwNe7xt+7nSMkxB+GfON+lABauULs/ePDm18QzRkgju5aJP5zA8gKL5aAEGug0tkpqgQ+tO5KYtmpFAGSduv7VIM5U1jlJnX1qt/eo2q9do+zJvsblt8rEaq05WjYyPhPsapvEuB3rGtxPD+ZfEvueXvFaQprYOTXRBW77VK4XcQPmubDl1Pn5VDKnSRAOoPI+Y61xa0atGak0y0X+KC4cqnTlyzHkPIVdeG3reC4eFzDO/xEbknessw2ICTpJ5eVPXse9yM7EwIA5Vy5MTlpdHVjyRW32aL2dx6Yl8jRlY5QDqDO0zvU+z2eDX7lu44IQEIFUKAQeZ3PKAT1rPeEKQ0qTpBgSSfQDereuIGRXs4q4LuY/gKE5hBkXAc2nMVjxrS6Oi72wjg8K1tcr/ABAnNpGvvUkUm2TAzEs3NjuT1pwVsujjk7bPClivAUsCmScFRsVedSAi5pVj7ggKJnSZqZFQv9o+HNl0ysx11GQgEERvJj2NA0RPv9wzFo8oBVgT4QSD0MmPY0+cQ8TlnxAaA6giTp5a/LrpUg8QEkER41T3YKZOmg8QH7UyOJg/hMxqOYOUmPOQBH+IUwGvvjkqAhEsQSVaAPCVb3DfMEaQYVbxdz8vJT8LD4iZ5/hiaXf4oqhTBIZCwI6ATsaUOIiXGUymrdIgHwn8Wh29qAH+HX2ZAXXK2siCI1038qI22oWMaJQEavtBkfDIkjYkT8jUwNQBJLUya5nr00CHbVSM1RVal95QBXcdxG1a/tHC+W5+QqvcZ7XKuZbK5iNCzDw+w5+9H+J4RbGATFQLjnKXDCZz5QzKYJTcaiIMadYHCMNYxzJce3muSQ+b8Sg+E6RrG/MacqtRQrM4xmKe42Z2LH9B0A2AptRVv4z2ftjADEWlCxevNrMm2biJbWSZMSCJ1+L1qoLWq60RWxTqRvpXAaIccIBtIB4ksqH9SSw+QYf0KgWMOzkBFLEmAANz0pRdqxy06LJ2ZUOYUw3rHyrQuHcTvXbBS7aKZWCl10S5ljUrtOxmN/lVW7KdhruS5cxAKHIe6CuC4aD4iFOonLpzk1b+y/EEfC2mHh01XMZJ/FPXXpXO8dSb8HR924UJCV0LREW1uOVAynUyTp6H+pqHdTKxU7j9Oo6jSnRkJApYpEUqKQCxTV1kBClRJBgZZkAiR9RpTlNPbBIY7jbUjcgnY+Q+VAxH3m0B8IAIJ+DQgRPL/D9KTcxVqYMSJ0y6jIJI200196WcMhAESACAJOzbjfXaktgbZMldddZafEIOszqNPTSmBw3rfgGgzzl8PQjy01IP1pH3u1pqsASNNpbLp08QipDYJDEgnLMeJtJIPX+6PlXTw23EZdDOkmPFq0CdJoDQ3aykSoG5HwxqpIPyM09XbWHCiFECSeZ1Yyd/MmlZaQjgr00opXClAHpr017LS8tAFf4bjPvXBr+HBzPbTMAPiIRw23P4Tt5iq72D4otq93d0jI43P4WAOVh03j0JGxNCeCcTu4ZhdQmAeX6eU+WtHuL8ETFKcVw8Sd7tgfEp5taHMf3R7TsNSQ12rw9q1hLWEutlllXf4jaBMzzH8VDJqnXuzbd3dBVlZYKSph9YyqQNzmkelXPhZscRw62MUCl20pCXQNRMSGU/F8KyD+XcaVTuP9n7uAcqxKypKvaYqtxecR66qTpI5EEw1u7NIySVUNcTw6M124LZzMDCmWhgoDEQOomOUgUS+z22bpVIOW0WaAT4muGCfZFA0/NQHCcYNu2zhv4j5lI5qTsw8ojXr6Vc+wOGe1YGUFczeJo1n8qqemgn9N6raTsl1KmjScS6paWRmbQKupYnbQ769elUbsJfJ+92ypGXEXTl0GXM58MdAeY8qvAwsIS0zzAnkPLVj+50qs2MNk4ncgaXcPbut4G8TgsrQu4MKCZ112proT7CmDXUMQNDz1Oqx031iKI3LCuuo3OhIg7RGg9OXKoN8QzNlYaADKN5MCdNIPnprtUzAkqpzExAMRrpv8Mzy+XPkgBGIwxRiDTYFHeJJmWYOkEGW/RhpQiBUNUMRFeFqakrbFMO5U6UgOnDEUk2qn4TEgiGEmnLyKdRpQMFgUoU8bdKNqmIZAr0U+tul91QAyLc0hlipqGBUXEsKAGTS4pnPSs9AGWdk8VZz9ziADbuEDXkeRmJX1G1E+M9n8Vw653uHZns6FbiiSJ/C69dfMUD7QcEbDkXFk2mPhbmDuFbzjnV77F9qXNju8Tbd1ylQMoAYfQk8ulasgDDthZujPibDBx/xLcBn6Bi3xH25b1acVfwmLwRth8xK5rcAl7TxpmkwvQ66iar3FcDh7183O7KiI7snQnU5jlGmxEaxHOancP5KgygbQBAjQwJ23HyqWykgBf4UvD1S61q3iGLZczMwKtEyFiBz1k71buHYvGNh1xdvD2LgKlgme4twAAjwaQZEnf9qEdvbYGEXfN3wknX8B+XIx5zrOhXh3aU4fhtkJh77sLAAIT+HMRmJBJy+YFF2a8VSoL9ku2dvHZlFs2rqrmKlsysDpIbfQxIidahYzi6f7Ww6I4ZhYdWyj4ZbMo8tJ+fnQbsBhLFoHurwv3nVQ2QOpQAzlAMSpMSxImANOYjtJbOGxr4i0GDsucZ8jeNycxAUkABVOjHQ0JilC51E0ziLkJqpOZtVkMDJiPCNRr5ba+fsFehDofDpqvQD6UG7JcSGJwgdjN22cj7KCR8LGOqgctxQPi/HL9nE27VplCXSk+AFhnfKwDEa7b/AMqXLyOOKTk4+UX/AAmLzoF01GsneZ21Pl9aRf4WZ0FV6/iLwuDD4SA7MGd2QMtpJIErHxNyHOKsHbG/fwmCN23fLXLbLmLW7cMHYLsBpE6fWaUn5CGNyaXliEwUb1IPCS3KkdhMTcxWEt375zOz3NQoUQrlQIH+H60K4x2ixCcWtYRGVbRe1PgBYhhLAk+kaUrLjgblKPtf+A/a4JFcv8Pqt/aN2gxeEvW1sXoS6hMG2hKkNBgkajUHWj/EsBxBrjvZxFm1bCjKjW+8JhZLE6ZSTIjXYdaBvDSTbWyE9qKXbM1U+y/Fsdj+9Iu2rfdhCf4Aae8zbDMI+A/Oj3EsQ+Hw5aTduxlTwiXuMYUBV5Sdug96XiyZ4nCfB9lhHDGygxJqFfsxvQv7MO1z4i29rENmuI2adASjbQBpoZHuKtHEkEk8qemiZwcXTAD1Cv1Pv71BvUjMilq7mpRim81AGff7aJAkyAZ30M843GwnXykaET14shIJ1667eREddem/UxTcLhLrfArH6frRaxwPFKdLSPPLMuvlJI19DWtCsNXuNWQ3haDO31MH5+evz7c43lUuLTldy0eHz1MCfTpXLWOv2zDYJl0I0UBQDHwn4Rr+tSLCteaL0KmngBzEwZE8h9YmpodgvjONvXsMLlxQqd4AugzMSGOYxsI5VfeyGBJwli4rK/8ACAggZRlkMvqOZP0qScLhyqo9u3csmGCuNiQACCTvqRPL5CkvwXhtlSxS0gOrBrr93yBlGeNJGkdOtBXJONFJ7PcLS/xC6y6YZHulmVmRIM5VVlIOpIIE7Ch/FWyst4i41gsy2nLDx5T4pkEwdAJ5L61omI41w4W+7W7hVSCrIpQLqBOiwOWvI896pP2iY+y9nD27DWmVSTFpgyqAIA02359DTUfBUsje6FdmMYcJisjkC1eVQSGkAMZtuCQJgyNYGrTtU7tqv+/Ycbf2cwYIm6dQRsaX2Tx+BexbGN7kugyjvCM0CTrJEeXy3ip+NxWAZ1PeYd2EKsuGiCSoXUxBJ19Klx8Gyzrkp1uqBYxN3h+LN2Wu2rh1LeIsOhJ/4i8uojrpofbzGW73CHu2mDK4tEEf81ZB6EEQR1FUnAcZwzObN97TIX0DEETIgSDA1AjpWg8B4LgGsvatBHV2BuWu9a4udNf7MuQh1BgAfh5RS4vaGs8W4yktpr+qQC+zrszYu4K3dd74ZmuAql+7bTw3GA8KMI0AoLxXC28PxuyqZ8guWd2e60sI+JyzHU9a1HC4ezaizaFu3oWFtcq6E6sFHnzqPieGYdXbE3LdvvFGY3XAJUIu4LfDAG4ihw0kVH6mpzk7fJNV+zPfteb+Phj0Rz/1rWn3royMT+Qn6UMx3CsNiIuXrdu6AujPDKFOsidIPWpnhuIQCGVlI0O4IgwV8juKEqtk5MqlCEa9P+zM/sZSTih1Sx9Dd/nRHHYy7fxmbDWVvWcKWSTdFtTeZfEwMHNlUkbfiJ6VbuHcFw9kHuLKWwygMVkFgNgTudzTF65g8Got5rGGUguFLKk6gMwBOvLWhLVDy5YznKSXZlOKe5w/iC32QIlwliiObi5HP8RQcqyQfEBH5a1rEYgMgykMCAQRqCDsRQu7h8JiwhPc31k5JIbU7wOsRRrh+DS0gS2gRRso2Hp0oSozyZOaWtgK+pFD7wqx4vDSdKE4nCkb0GFAlzTVSLtqmu6pCKJw26Aq6wQRqBtG3PTQfF5zvuQOIefDp4fPYCeWukb+RqvcPvgqGXT83keUfr70WwWNzDKdDO/qY5+39TFNAgrgOMBmyXRqNs20HYiRrMn+hRK9whLniTKpnr+vMe1BcVwY3xmXVhsdZ57/AC/6TUPB4q9hny3NRMCdR6SR1/SkUDe1ouK6WnbMiKSgmQCx8XodB8xUDs/gEvYmxZaQty6iErAYBjBIkHX2NXZ7uGxQAv2yIMhkJHLfymdqPYLsrgb1vwIqXFg5kZkJA/EDMjz/APBNpj5JIz7A8FtXbV+4hdihIt5HDBv93uXRo1pWueK3EAKQCx1y6tYjgyKLqlmz28LbxC3JHdXM/d+FRlmD3uVWnVkII10vq9hcKNFN0EFW/tWgHk0gdJg+dU37QeGphLlq1ZNwL3echnZhJYwVnTkTp1qlTFzob4z2ZFhLzd5myBDbGksO8Fq/mjbJdYJ561G4bwlLtu02ZizYm3augGCi3XyoyArDgw4zA6MsEczG7N2xevZLrNDafGVmTJBPPXxRzIrRLfYjDQBmxBA1UC4YDAzoANDrvpvQ9ApoomE4F3jYkBiDb7xbIIE3XtljkG0nJbb4Ruy7TUrB8AstewoDPkxL2e6IZc6qRF4khN1uygIA+EmDRvjHZdVJK3MTmUyGLFtestEbetEuA/ZZ3qC4cXcSD4MqCQN98+hknaix8rKTw7EFsZbUXr5V7iorpfcOO+ZZYXHtgkZjmIyCT86LW8bdyEG/jWs3cS2EZDfFwgMFzM2ZILPPhGUfA2vOrPjfsdfMGt42TuTcttmkbEFWNJw/2QXgTOOCz8WS2+vr4xPvQMoWD4aLmIu4d7ufKWW34yqXXtuEQZiGC5kzBSdJyLMGnOH9n1YYRs097ibVu6oKE2xfI7k5YMFkW4fEI0XQ1oFv7IFWYxl0SI8NsLI6Hx6jyrlv7ITmn79cCmNrcNK7Sc8aculK0MrfZ/FYkvmt4u6r969s2wVGazYCGbYy5Cy5jK5dV1EwaBcVxAvYZMTda+1171y347wa2pVLTsUQpKg96RlDaZRvtWnf/B+xp/veJkGZ8HPcjTQ+dH+zvYLCYMhkFy4wBE3HzDWJIQAKDoNY5UCswfhnZ7EYlS1jDvdUbsAI9iYzHTYTWr/Zz2PxWFYvfvsik/2CMGVtPickaHyWDpvyrRVgaaCk3XAqWx2RrgqJibIOtSrlwVzSkSBHweu1e/2fRVz5VykKj5n4bisjCTCtAby1+L1EzVhxNhrDLPwkn5Hnv0O886qcVeuynEEvW+4uBc6iAW1zKNoHUaD019NpryZRZJ4fxZUOhJ1B9ecH66iPqCLdhcVYxKRdUb778hz5bD1qo4zs2HEWTlaSRJProOoHLp00kWcJirTAFWIjdZb3HnOsefKsy7LZxDso1s95h7mdeanWRzIO4PPmNKb4ffNt1Yh1IJ+NJBBbcMhJmOceetDeHdpr1sANaYr78/XU/wCtHsFx/CXB/EV7TRrOo0nrp9OlAFmtY+26C5Hk3h2JIPXaeg5yB1zf7W+IJcvWQPjVGza7BipQHz0f51dsDbQjwXbdwayEGViACYgyMwJkE6akc5rM+3fBL9u/cvOh7p38DHkI8KkHUQBHTzq49kSAfBb+S/bb+8PrW7YJpVSegnK3IxrrGoMV8+2mIIPQ1vHZHErcso+skCdtY2JA1MfypyEjvEuGAksQzA+iwDryqz9lAFtFQIEiBpoI6/XXrUW/YkbCCNJAnfTU+o+dSuCws8p9N/blUFoNkV7LSZoIeH30k2WUPNyM7Myw1xSgIIOyBhpsY3FBbDmSkM0UPxZxErlddMmaY88/4TvpHmKZt/eDmBdCchIMeEPsg2kjmeYgdaACne06INV27g8RDHMDcN4Mh/CqKghWgDmDIEglpgTFevNi13ZSM6jwDxZSyg7rGgzGY9qQB2+sioN9jEHWhiWsWAQHSfGZ83edAV+H12prGYPEuEOZQ6sToSqnbKCANV015wd6B2SyDymn1uEUHt4PFZgzMgi5n0P/AOJkg+HUElTpGxO8RJwq3wQHyssQYbUbQR4dYAO51mihILLrvSO7HWkqI0pM+VIo+XwKfweIa26uhgqZH7g+RGlRhXQ1btGKZqPCset1RcRvUanIY2g79No6RRRcdmMN4m305dJ6+/lWU8H4kbLz+FhlcSdRyOnMHUf61oeFKlQyEFSBDAnXfY8tZ3JOkRtWUlQ+wkMMrNLCNNoGnt89+dTsLwq1+NEboCP5b7zUbh1zxTH6yP3HMRoNPWHnGImAFGu+nrGXYep+W1IZIucAwklguVuZViugI5KfQ/Wqn29ATCFUuNlN1AVLZgwWYHsROnT5nDg3Il3C85jzmQNl130+tZl2yuN96uoWZhbbKsk8hvBOm9VFWxNgZCOf9GtV+zDGF7TKN1I23jzPTl86yc1a+w3EBau7wCNdYjXX+vrVzIRumGw0L4dZM6yfruPruZmpWEGYdNT/AEOoobwDEh7asrSDqCdZ3B2O0jnOpo3w5BJgaTOkASdTtvrPuTWbLj2dZ4r1m71r2JUQ5XWB8qEHGwP3qTSzvGMPiHZjZfIotzJggt45BEE/kM/3Y5mgtl8R/wDcAE6CQDu0z8OukrHnPLU5axROYdUf/wBhqo4UXBcWdRm396ZL7LbfsYgKkXlkTmkfFLyuy7hPDS8Pgb6gE3VIFuIyrAYZvFAUaDw+HT4TTaYnMJAnYQGIYnnA2pz/AGuAMhSJ89aExuhtOE3GR87hnaIJAhcpaARl8Q1Eg6GDsdaTiOF4qATeQlR4TtB7sqWgLrJM+XvRCzxjYZPTXrU63iO8XQa/P6VQrBGAsvB7y4GJYkeQPIaCnDbkxOtTMGniUERv9PKnL2Lso0OCCQNQJ3+tLiF0QLdo6kiIHPakd9/UUefKQIEg+2noagHB/wBRUtUUmfJ1eFeiu10GJzLVq7DcVyXBYc+Bz4TtleOR5BtAfMDrVcwmGe6627al3bZRuf8ATzohxXs7iLNxbZRmchfgViMzH4Q34iNNR1qW10y1F1aRrlqxOkAbCBoRHOTv+461Mw0jQ+EDbSDoeQO+s6nrVU7C9oPvA7u6f95tAjXQug/EBsGB+L58zVyyE6zzGg5+Xy5Dy98mqAYfBSJGhJDS0lumo5achyrC+MOzX7xf4jdefI5jpX0BcuEzsPLfflzj/Xbrh3bK0ExuIUCP4hP+YBj9Wq4ESARqXw3EMjyu/wA6imrF2H4hbs4zDsyyC+VmPIvKjL0AzDXfU9BWj6IXZsnY1XGDsk/iBfTUDMZAOu2/KPnViw+OUHxEIZMZiJMD66mPakAQI6aRtG/LpVB7aYjM3eIGJtZXURuI8Q3/ABKx+dYs1Rem4opLARqNYnWRGnzqq9ruNnC2xdSy14ZoYg5Qg5EmD1j+hUXh3EgRMEyAVPtp7aionbTiQGEuINS8DRgI1mYOp22A+VSi3sp3GeJ3r9wYoi9agA2ipkIBpIIIOp5jrVw7B8SNzDnvbpuut1ueZssLGbnuW3qrYntMXsogECB4FygaGSCI1GggCIirR2T7LWsP3WKfObxk6OQuuuQqNxrGu9NP3CSXgtmE4taUaluflHQ766GlMyXDmDltds2X9RQnErmLEQASSBvHlQzuCraE+1KibLlbGo0J8xqB71y5jsp8Okc+fvScDfBRRJBy7gGfeKauqZnMGWPxKwM+oXUU7Cg5w7i4aO9HiH4ht707i8Kbl0PupA19KCYG2CkkjTfeD05UNsdpgXuDDPn7sgGdLbdQh/FEQY5xVXoPkveIJCiN4pu29uBLDYfiP86EYPtAl1RmlG6EEj5ipCcTtgATMCPw8ves32WmqPnfB4HDoma8SrdIVzH+HUT60MxmJU3c9tcqA+BSFO35goAPWPbWk47GtdYs515AaAelTuA4EEXL76JZXMJ2Z/wL566x5VSXFXIu+TUYosvZU/dXF67rduFZ0ghXOgHqRy6VYr9q7eFw2SO8t2yVYnQ3nHhVeQIVifIsvSqfj+KnF3LQtgC4EG2weeXWASR5mr/wq33dlcvhXQLm3Zj4ix8ySw161ySbTt9nZBJql0Y5lvYS/MG3etMDruD7HUEHkdQa2ngHFreJw64gCDrnUahXHxA9d5Gwhqo32mYEju7uh8ToWG5zMXQH0DMP6FR/s+u3FW73RYmRmtiTKnTvBEwVI1MGQxkGuxTUoqRwSxOMnFGlm8NMrRO5MljPQ6QQflEEVXOOdksPiDceWW7cXQkzDL+LLuJAgydtqcw/EAGDGCdgdfko26dRI5bVJxmJv27bvYshmVWMuQSYG+kyfI+1JMzZkfFOEXsOxW6hXXf8J9Dz0IPvTVm6bUONHPwSJyjm/qdh/wCo8hUnjnH7+KIN55A2UaKs9BQ25cLGWMkxr6CB9APlW6+TJn0V2S4+mMwyXV0aIuA/huAeIe85h5MPOhXGMbZW40nM07DXaqV9jnFe7v3LJJi4udema38XzQn/ACCrXiuHl77eGSXfTYbkj6Vjk0ax2VfD4sgG0qx3ZbJ5o5lAY5KPD6LVUv4hnYsxMnnV87W9nrmGsnEGSMjWmygiO8B7sz5PlB8mNZ2rcxuNxSjvZdVoSLEk8j+tXXsRxxRbFh2IZZK5juDuB5g8ulU27OhBjz5fKpvCLyhiXCl5EH25efnVeCWjR73FgNtT9KZw+MNxiCY0JAFVa7fcE5pWOW3nXrONM6VNiaNLwVwqoJYTlHMDkPOpeF4iGBDMN4ggH9DVZtMWtggmCoEBdfhnX21qZhexuKvgAN3NtviYnxMPyqBqJHOp2+hpnOIY9sWWw2GOW0NLl1RGczrbTnliZYbaDTeiN3g1uzaQKqoU2AjQD83U+e/WYmrVwnsxasqAOQ5DT113Pnv1p3tCyWsNdbIGVV1U6ZhInxbyBJ9q0UH5ByXgqbK0qBljfQn9IqO9q7J0U6/m/wBKta4Kwlu4EDXDEfF4jzyAiImNazG9xl8x1xC6nwhEhdfhHh5bVEtAjM1w2d1t2/FrBbqTuR5DlR/jdvKiYa2QqJq7SNWgZmYz5xHnUbAYL+GyowFwrmOuoU6R5SCaHcWwN2Z8Tr84Ppz9am+cu+jpa+3Fuuwzd4ZetWlfChXUxndWDGRrlK6aeYnY7VpXZPGnE4Zhetd2y+FlOxjmOmx+VYpwvir2W0JKncTAP+ular2f49h7qTZuBbpWLlpoGb0B39jrtWeWEl2r+S8GSMunXwc7ZYHvMJfkBltqLlsjcFYBB6wJ16TOoJqn/ZliwmMST8UqPfkY/rSrknE/AQzZQxVYJkkQcxBOusxr09ajXuGWji7GJtBcsAXFAjUQA4AG/X0qIzSg4s1ljfNSRZuOYY21F3D2RdCvma2ujHxTNs7TI1WNQTEHeBb7RYS4hU3ArE6q4yOnUMrag6bxGx60fNiTmQ6yDvIMdfPek43h9vEW2S9bAJUiSASJBErVQytKmRP6dS2j594rgzauvbMHKxggyCORB5giKiRRDjHDXw11rN0AMnQggg6giOoIMVL4x2XxOHAZ7ZKlVYsssFzCYfmhnTURIMTFdqkjz3jeyL2fe4uJsmyYuBxl9eh8omt7v3iyoAiZu8KwxhPAPETI2kx71gnAWi8jh8vdsLkgEnwGYAHMxFbV2gxuJW3h79vubdhyHzl5eWUeCICrBH5pMVGRWVjdPZF7d4iMBcLI1smbZCg5c4aBMGCJgz0iseu28qiPinSrfxztXee3fssEK3WmSPEkETlM6g5Y1nyqp3GmNNdf68qmCouWyKb3I0/h21BG4289dvOllJGWJOv6/wClQrdt82UAhpGg3nlVrZm9FoxV+QCfxa/OD+9GOzHZq/jWiysIPiuNORfKeZ8hUnsZ2XxXdffMnehCGVMy5pWGYulwQylTIymdQRNbVwHjuGxCgWGE5Q3dspt3Arahu7YA5TyYCDyNKML7FKXsR+CcCTCWVtjxkbsQOgGg5DSp5uGak3hIpk25q2vYIv3Ed/Va+0jEFOH34Es65AJA+Mwd+gk+1GxfAbUgSYEnf0oXxW2uJush1t2Lb5hpBu37ZVRPVLZf/wDctSnfZTVAPsnw5fu1jFG9iLjtaVmFy8zICRqAnw6fOpt02CxJXUkk6HmaoPZPAG9hsK4Z1NokOo2bLcYqDPSeXpTF/jWVmU5PCSOfIx1rOToaKRwZXN/WZJYHnJ6UW4tcdFLA7GZHPXeOe9RMO+UBo/ETOvWpeNuC9h3yxmAHyUaj3is1NOWzq4cY0iNxC3buYfDX1QB+9W3cj8WnMcz4d/Opfansl3ai7hweZZBqREeJOfPahfZ5y4Nr8OdHHkVO/wAq0bFXNFnl+4n/ALY96JZHCVBDHHJDl7mU2uKXlUjOxUxIbxCeXxc96IYbtFilHgEgRB7smI21Hy96KYxgv3pdD/DuHbmzEyPQuY9BS+B382GQHXTLpIPhbQEc9I13q5Si1fHyZxhK6Un0Kw/bjiC/8ME/8pgT6jnR3B/aVfUE4jBPlG7LmEf51A+tAsK2o6wf50fx/De/RrUwSNzrEaj01j1ArKUoJrRtCM2vUVXtBx3D4nH28SEe2ha0bocanIwzMMhP4AB7VrPBu0dnFMFsd65Yws2nUHQn4mAXYE71VsFg0RCgUMqAKuYA7Ea6jeJNWPstdjEWfJ4+ampeSMmo0VGEoxcrX9i+v2ew1xV7/D2bjBQCTbUk6AbxPIVOTAWhaFkW0FoLlFvKMgUaZcu0Uq3coX2y4r92wOIvDRltsF/xt4U/6mFej0jyndnzX2kdPvGI7sBbfe3BbVfhCKxCgeUVCRhpp0/nTN3b5Aeldwr6Vib9OjnewZ6mpRVXAnQjY9fI0PuGYE8zS7jRQ0TZ9AfZzw659xtnDYoojFsyPZt3AGDFWykZSJyzrO9Wp+AWe5tWWQMLSgW2+F0yiAUdYKH0iq39jCsOGW5G73GHozmDV93rVdES0ytvbxlj+ydcXb/Jebu7wE/huqCrwPzAebVExnbS0gy4hL2Ec7d8mVJ/5yFrZ/zVaLtsVTu1XEbdtLrXCMoGXxbba6c6mTpFRpmf/aF2wm5bTD3JyHNnBBBMGNtP6FTeC9r3XDd4oBUgvddyQisxgiRLO0jRQNgNRWUY/F5rjui5FLSq9Byqz9j7edGN14sZwWUbqYhG02EsfSAfMZ8a2O7Lb9n/AAh7iXAMTft2u+cgIi284IWT41LL4iwyz+GoPEOzLC7cAuiA7RmBLRmMZjzPnULsv2m+5W7loHOwfwL+fxESDyHhknoabxXa/M7EjUsSYiNTynlSlQ0wJ2exlor3d2QZ0PLWovG8Gtpv4bMqsxBO4APpQ7h+GDkgkjpU7iWGdLJhiykgN5dDUVGOTT7OjlKWK2iR2Sw/iZtIBA+c7VduI3dUQHXc84kfTnVL7GYvx91+Ygj25UdFy4xZ33kkH/2iflWWWLeRm2GSWJUAbV03buJHUXlHspj6qD7mp/Ze3mwrH+8Y8vOhvY0E4iG5zm99/wB6I9kHIwrj+8fnpWmXSa+UZ4ttP4Y5cHjUj82o9ZJirjgm8QPl58oqssnjHqv9fWrJbOVT5Vz5n0dGFdjWHP8ADY9SKL9kjOJsz+Yn/Kp/nQZW/hAdSTTV7iBw/dXRAK37XyNxZ+k1GPc0VkdY3+ja7pAg1nX238WC4O1Z53bwJ/w2wSf+orXO2fbS5asFe78bkqhnSY3Ma6VmnbzjrYm7azCO7tKCOWZ9WK+RGX5V6fOzykiuYltPl+tNYVtTSsUdh503Y+KhdA/UNXP3ojwHhwxOJtWS2QXHVZ6DUmPPSB5mh9wfrU3hPE2w9xbqhSVZWGYTqhkR+nuarwR5PqvhOHW1aS1bEKihQPICp6tQvhWLz20fSSoJjbbpuPSn72MAppqinG2S77wKwP7Zce/eW7Q/s2zXD/eMxHoOnnWucZ4lACA+Jv3rBvtSxBbGlc2ZUtqB0BMlv2+lRabCuKKezaCiHBbjReQMRNvMIJE92wLDz8GbTyoaKl8IeLyE7TB9GGU/Qmra0Zp7DVi/8DGJhgTz1zc/cULK+vyotwdIzllzd2W0gbiFJM6H4tvKpy97Ghgch/DEDlpk0rkTps6qtADgtuT6VaLVpTaZTqCPp0qscCuEMRVttwRqORqMzrIdOBJ4yqpYOFxNtzJTPo22mkg9DDDSrTgDplJzZSUOu/5W06iDTT4ZXVkcZgdP/VmKhvYrcb/10A4HjXHeaywBM+arofoK1k7VmMVxfEI8Jug8SfLGXMVkcyq5Sfcg09wbwDEL0v3B8mI/ahHYf/5pP8J+n/iiNq5F7FDpfun/AKyajMqbX6LwStJ/sMW7f9np/wASD9KL4m7Aid8x+QoXw5NLZ82Pz/oVI4jOcA7Bf1EmuWW2dUerHWfwWxH4fKgnbS6Vw6/8xfoGNFsU0EeQAoD23P8ABtj+/wD9p/nVYVeRE/UOsTDGNU4m4l24fABKjlETPmTVG4pjs7kAyikhSQASAdNd46VbBiyMHh8vxXECg8gFGpPnpVc4opu3DnY5lQa/Fty1I612R1LZ5r2tA+yveOAoNSFw0E6jePenOBlUY5s0sMoykCDvOo1Gn1pnGJ/EZQfxb+9U3bpAurYnF4MqQdDOuhB29PWpmLsd4MslcpgSNABpvyrnHLZR0GYnwAdNFO2nrScMhYB3OY95Hi1mUaZMzyoUvxTE1to3LsXx0Yu0rW2GdIRwPhkKPED0IP60f4swsWWuE6qp+flVL+y9gnfCBqQRAiABEfOfnRjt1eL2ltTAuOin3M/tUqVqy6ooHaTtibakCe8ZZzRvPIH8Kgz5ms2vXmdizEknUk0T7X3CcVc0AVTkQDkqaL76E+poTh1LsFG567VrCNKzGTtjS07h9zRbtLgkt90UXKWU5gPhlY1A5b0NsDSnyUo2JKpUWPg+LDG7Cg5irSRsxEMZBEAkUSOHH/00PnlOtDuxBGe7KzoN/UzVpJUaSdPIfzrhzamzqxv8T//Z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3" descr="data:image/jpeg;base64,/9j/4AAQSkZJRgABAQAAAQABAAD/2wCEAAkGBxQSEhQTEhQVFBUXFRUUFRQUFBQUFBQUFRQWGBUXFBQYHCggGBolHRQUITEhJSksLi4uFx8zODMsNygtLiwBCgoKDg0OGhAQFywcHBwsLCwsLCwsLCwsLCwsLCwsLCwsLCwsLCwsLCwsLCwsLCwsLCwrNywsKzAsLCssLCw3N//AABEIAPsAmgMBIgACEQEDEQH/xAAcAAACAgMBAQAAAAAAAAAAAAACAwEEAAUGBwj/xABAEAACAQIEAwYDBQYDCQEAAAABAgADEQQSITEFQVEGEyJhcYEykaEHQlKxwRQjYnLR4ZKy8CQzNENTY4LC8Rf/xAAZAQADAQEBAAAAAAAAAAAAAAAAAQIDBAX/xAAiEQEBAAIBBAIDAQAAAAAAAAAAAQIRAxIhMUEEURNCYSL/2gAMAwEAAhEDEQA/APVyYJMl4vLNoTCYJMO0G0AEtMOsm0ILAEOsGOyzX4zHhWKKRdbGp94oP5RqTFctQ5ViowUXJCjqTYfWc9V7YUlJC0672JHgp6XB5EkX9Zz/ABY4fMaqWxCNcVMzNUJUnXLmuQRrbL8pT/8A0tMOgpvQLMHIuLBWpi2VlJ5m2o6zG8t9J6vTscD2zDkmrRfD0wL97VICg3AAIG1773m7pY5Kq56To6/iRgw9LieK9oe1mM4lSZKGHdaFxmKKz31uAzAW6aTleH4mrh3Y06lSm2zZGZDpsGA3948c7PJdT6UYwc04nsF24XFBcPXYDEAWRuVYAX9n305ztrWm2OW1xIMZeKhq0oVJEwNaRaYTBNFnhC8WBCj2a60AiG0yZQyxCywrSSYwXaEJBkrAIZdDbexsfPlPn7s5hOKYXHsURzWLHvjUB7uopYkszHQjmCDPe+K1xSo1HJAsrEX/ABWOX62nhXantjVColFyrOpeo4NyfEQF8vhP06zLPLvoqo9reF1jUqVqiMSzElhlSlTub2VPiYbnN4fTnNxjRgsBgqZWilevUFs1Txakb2voPKcxQ7QvUU0qx+IWDdSdgw/Wa3G4p3pBGJPdNYb6KbgTPvtE/q1R4sWNrtSP3RSd1Qm/4b2E6Sgq45M/7sVVurK6XXw8wbgi4tznAJcaje9x6zf4LGtQNZxoe7UqD+N9B8r3jyl9FY2+H4Rj69YYenUp0VOlqTiitvML4m62JM9n4LwsYWhSoKbimgXMd2PMn1N58zKTmznU3uTzOutz56z1Psp2/qUG/Z8ZepTU2WsCWq01Niof/qLY776c5phdeV43Xl6krQ4GGqLUQVKbB0YXDKbgjyMMCbqolkGTIMEoJkgzOUi0FRsmg5pDmLvM4B3kSBJAjDNY0RQhNqNN7G0A5bjvG174q98qaKAL3fmWnhva0K2Iqd2MoUnw7aE5jb0JOnnNfxE1RWqd4WFXO4bU3BzG4B6bwHxLtbvCSw+FzqfQnnOfXfaLVZVvzlviBy1SDqSgDepA+uxlqjhA2Utdb/CQt1Y8hbkb22nV4T7Pa9ZjVdcgfUKxy2FhvufpFc57Ely8RzfAcPSRHxFY/wC7JCpzepa6gfPeazEYkujsd2qAn0CmwHzHyneYv7O3VbGooANwoBPK185/pOdxnZ2pS5BgDcg6jT85E5cd+V/iznfSl2f4DVxbZUFkHx1D8CKNyTNlTyPiK1a/7lGChrfFYBRYdTb6ypxDjmIemKAC0qRNitMFc5v94/pK+LrKuWgp8NPUn8VU/EfbQD0M1Y5R0vAe21TC1gaaqtEsO8pa2YXsWPR7cx05z3JyDYjnYj0OongPZfs4+KqJdT3ZaxJHxXvoOo6nkLz3xRYADkAPkLTXjVj4SZBkmCZsaJMkyYGts0UWhOItjI0uCJkq0STMUwNZmVHsCegJ+QvABgY1v3VU/wDbf/KYr4S+ZqGI705qi57ktvZhc3Nm6a7azYYzE4dhl7qoDb7uTS3MEnyml4bVKkDoBcek7ngXDkeulwDkUOTYWOpy3P1nDyZ9Pelhh15Sfbpvs/7OpSAqOL1GGhI+BT91fPqZ37soGk0OCw55R+IqFROeZ3W69T8UmpA8UYFdZyOMsbibTG4kneavEL1nPnl1XbSzpmnG9ocLYl13A+ltJz2C4sKW2HpMw/5lQMxvc8r2nb8VHhPmJ5/jKNqh89R+s7vjZbmq8znx77eufY9j62JOKq1SCFFOmgChVS9ycoG19L+k9JWec/YatsLij1rqPlTH9Z6KZ6HH4YxjCDeTBJmpJk5ZgMnNED6hinaS8U8nTVhaYIF4QjBqGTiBem46ow+amCsaBpJpV8w8FT96PI39uc9F7NUe7Aci3eHMB0QaL+p95wfCsOTinp8zUamPXOV+Q39p6XxOnUQr3KZ7AKoGlsosL9BPK+V506Ph47ty+nVtxpKKAmm9uttPecnxjtzTZgqowHUi30i+Lpj2oXz+MXzLTAyKoK2s+pJsW0NtbazSDgdWo4AqF10N2AUja4031uPa/OGUnT5b3K77RvcRifCHbQXEXV47hx4WOtjqLHY2tLvaTBBcCbfd/QTnuz+Bq1aAYVO7QXzmmqGrztq+g2X2Mz4+Kexy55XtAcQxKuuYIwBGmh8XmL8pxvGKfwsOtum86LHUqpLfvXJuMoNjTC21HMk3/OajFYVyj5hyuD5jWbccmGXaufO3LHVeo/Y1Rtw9mt8eIqH2VUT8w07dpy/2W0yvC8P5ms3sa9Sx+QE6Z2np4eHMm8EyLyGM0CQbQ7xLGZJStVIpo14p4RqC8m8GGBCgamOWIQxyGIq8BwlE0uLsjAg/tFY2PQioy/Qiet8NpB/ilHt92aWrUo42mLVaLL3lh8dG/iv5qCTfpeVMFxdabazzeeTHk7/Ts+Lvos/roavA1c+Xnr+cCthKdBTbfqbfQcpXrdr6arZAWbkPOUOIvlC1MVUFMPfU6rTFtABzaY3p/WN5b+1M48c+Be2xvOK7KcQemCFJHW03XE+1tI4fuKYzrcgVQfiA5zkMFURWvSqBib5gDtFq2Mss5Mo7Krlc3b/KoPzE57jp0YAXNiAANTpsI08U5HeN4ARUx2GU6g1lJHUL4v8A1k4y3KDOzpr0zs5gTh8Hh6LCzU6NNW/mCjN9by6Y2pFme3HnAMXeGxgESzY0EGTMESV6rEMYx6kUxkrAxmAzCYIjGzBGqZXJkqYEtCx0PPSeVcRw+VmTmrFfkdDPT0ecd234cabLiAPA/hfye2h9wB8vOcXzePeHVPTp+Plq6+2i4VRCPnfYaidpRxdGulmamwO4YqR8iZxVHFC4vqL7fLebnBthalRQf3N7a0iabX6jL8Q8pwcOrdW6d2WOoLtLwPDVQDnpIEQ3bvFCjoGF9f7zi24elO7IUItqVI+vOb7jvCqTVCgxjlbXJZC+o2F9JyWKwABIzlgNtLE28txOjLCa8sLjPOh4ghtRvsZ0H2b4Yvj1a2lNHf5qUH+Y/KcmjBNJ679nHAzQw5quLVK1msd1pj4B6nU+4j4cN5Rz8mWpXUVIljH1BK5E9OOULQbwmEC8obEJEgQ4gYxgExRaEJKgsZN5DbwWMYZm1hK0SxlbGcVo0dKtWnTJ2DOqn2B1gGzVuv8A8HWcpguNDiWHx1MAWpurUxzNIAoz/MX95xHbPt1UrVe5wz5KFijMN6pIsTfkvKarsbx1sDiFrAZgDaonJ6LaVF9eY9Jzc16po8c+myr4dqTmm+hBsOhGmol40RUFrjym87W8Fp1qa16Jz0XGalVXl1RujCcLXarS3BPQg6+4nm3j/wBa9vQnJ2/jZYzBuuhrMRyBdj9LzWuuXW/v/eUH4iSdc3vCwlOpiKqUaSl3dgqKNST6DYDcnkBebzDKue5aX8ChVTjCFZKNaiCjXs5Y3K/JT9J71gcalemlamQyOoZSNd+Wn5Twzt7iaeHp0uG0GDiiTUxFUbVcS4swHVUFlHp5TRcC7RYnCf8AD1nQXzFN0J53U6Tq450ubLLd2+lIFScJ2P8AtLo4hcmLKUKo+9tTcdf4T5Tu1ZXUMrBlOoZSCCPIib45SoJYwDvGusWVmkoYJN4N5F4wVVaGjyva5jS1pms0mefdu+35w1TuMKFeoP8AeM2qp0UAbtKfbr7QCmahhCM1iHqj7vUJ5+fKeXrqdeZub6kk8yTIyz+ht1vE/tHxrjwslIWt4F189SZyis1Ql3JdjuzG5PuZGO5CHhTpM7eyd9k25jca+4mwonNqu58Q9bWYSigs0OndW0JFzdT0YSKTreyval8FcFe9wtQ2rUTy2uy/hYdfKdRxbhFKtROJwr97Q5/9SiT92qvLf4tp5sGNiw3++v62lzg3GauCqd9hmsNnU6qRzVl5qZnlh1Rpx8txp9Lgb16y0qKl6jmyqPzPRRuTynY8c7ngOHOHoOKnEa6Wq1hb/Z6bck/D5X1O50tH4Dt/hcNhq1fC4bJjKtlynWkmnxKfupfXLzJ6TzHGVKlao1Soxeo7Fnc7knlKw7Q885fDXst+p8zrfzPWYlP8parplFv9ekGmnhJ87TTbHZJp85t+z3afEYNr0XOXnTbVD7cvaUXTQRFRLEw2Ur2vsz9o+HxNkrWoVTyY+Bj/AAty951zDS49uYM+ZMk6DgHbHE4OwRs9Mb0nN1/8TuvtNMeQPd9oOeaDsz2woY1bIctQDxUmIv6r+ITcGpOjGynsjvwupNp5l257cmpehhmsuoeoN28l6DeO+0HtIR/s1M6/8wjl/DfrPN6pnPll6itoLaQhyihGX2MgzcYugkYZ4TNcSvSNjaHop4XKjc49PEPP8pXcXEKi21pN8JXqb6g7EaMOo6x+KwuXxJqGGv4T/eUwdbzbYJg9NkPqPIySvZrg+trZQNbG/Ll5iHUxJbVjcgactOVrQHB2JNomrT8C66q2X2O0ATV1Mc4sgHnMo0Lan2H+uUbik8I+corSzsBE1F8Rj6a7RdXcwEKZbRLmPcXMVkgcLpVGRg6sVYG4INiD1BnZ0ftGxYUDwGwAuV1Om513nF1YxdpcthpxNUsSzG5JJJO5JO8qMI6qTEZpMVGBpi6TDtJXWUZ1NpLpzgWtDDxENH0k0zE3jKRsYaJaRptuF1LN7TUrveOpnUEGRSq7jFv63lV1sjg/wkezRtU315yK58L/AMp/SEiS6j7e31kY07RVIXZfMxnEiMwHQR+yRQPM8oh9TGnaJXUxhPMwL6Eyag+sivoLQNTIlpV0iH6S0g0HpGqq1TeV6gtGFoLwii7zAbG8EzLyjWxZh/q8Te0SGIje8vv84DRivGK0SKR5eL01PymIYtEtq8dm0leiYy8jRLSVtATIrVPC5/hI/KJVtIbE5WAB1H6iGkn4K255DT1i8SdbxTBkXUEc4pqt4a7loZrXj8OnWU0MsB4xTGGt+kqYqpcxr1tLSruYFjEov0lkGJvy+cLP5xw6ps0gNIYSCI2iKgi5YyxLCMwmCIUgwMQMfSxTDn89fzlcSQYEuri26J/hk/tDdF/wyqhjQYk6W8NXN/Fex/BlU/Mg/lGYkXJ+LKAxys2bUG2ug8pWR/prLGMrasRbxAaeTEH9DJIgVcunLpyPtANjtp5H+sWzXgl5Wj0YDaGpvEI5jv2jyENDQst4DMBoN/ygPVvJpLAjLWEXnk1nkAecAFxIIlrG0rE9JUMUu1TuwGA8kmTUGl4zIvJMyZGbJIkSTACWMzRQaEHgR+aTiNhf+9uWnzi6K3IE6tuD4huHkDDVmIxPeB+5qFyppBd7XKC3prIyymOtlJtygOkWTGVUYXBFiNwdCPUcosiUGAySYMkxmJZaXQSvTEbUfSJFJbeGFiwY0GBthjFzCax1m1qbyliKNtZGIlU7yb6SGEgGWoBmTCJkZokyJN4BkkCRGU4E9H+zvgQvTZtKlRe9LC2anRJIprTJ2d7MS24W1tTcei43g5CGolKgRuAxY1KgFgT3n4r8t9us4XB1yHIRstzRRLG1k7pLEeQzk3nc4Suow6nKAoo1NTfwAUqhKm/PNb5TnmPVu0dffUcR214KlWgcRTuWUFhfVxkJFSmzfesQbX1uDuDYeWVGvPZqeJRaWKpMdUqNVsfwvSF7X/jU/wCKeLpsJXHNW4nvclSBJEloIM2I6nIqmCKkFmiTpl4wRQMYIzbd21IlbELpeWnWJKzGIatxF2lusgldhNWkAwgRpgWjNEiEYIgGXhoYMJIB1nBeMApZiQyqFspsWVdEN+Vgcp8lE6l+PuaPc+FwWplspswBe+UAfFYgH0JG23lIYg3BtLtLiNVRZajr/KxX8pnZcfCMsN11HarG90Kikg1qt1Kg3NOlmvZ+jtYeHlbXXScaDMMyVjNK8dmTJkyUEGCZawtINuPzloYROn1P9Y9Ftq40S/8AsadPqf6wxg06fU/1j0XVH//Z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15" descr="data:image/jpeg;base64,/9j/4AAQSkZJRgABAQAAAQABAAD/2wCEAAkGBxQSEhQTEhQVFBUXFRUUFRQUFBQUFBQUFRQWGBUXFBQYHCggGBolHRQUITEhJSksLi4uFx8zODMsNygtLiwBCgoKDg0OGhAQFywcHBwsLCwsLCwsLCwsLCwsLCwsLCwsLCwsLCwsLCwsLCwsLCwsLCwrNywsKzAsLCssLCw3N//AABEIAPsAmgMBIgACEQEDEQH/xAAcAAACAgMBAQAAAAAAAAAAAAACAwEEAAUGBwj/xABAEAACAQIEAwYDBQYDCQEAAAABAgADEQQSITEFQVEGEyJhcYEykaEHQlKxwRQjYnLR4ZKy8CQzNENTY4LC8Rf/xAAZAQADAQEBAAAAAAAAAAAAAAAAAQIDBAX/xAAiEQEBAAIBBAIDAQAAAAAAAAAAAQIRAxIhMUEEURNCYSL/2gAMAwEAAhEDEQA/APVyYJMl4vLNoTCYJMO0G0AEtMOsm0ILAEOsGOyzX4zHhWKKRdbGp94oP5RqTFctQ5ViowUXJCjqTYfWc9V7YUlJC0672JHgp6XB5EkX9Zz/ABY4fMaqWxCNcVMzNUJUnXLmuQRrbL8pT/8A0tMOgpvQLMHIuLBWpi2VlJ5m2o6zG8t9J6vTscD2zDkmrRfD0wL97VICg3AAIG1773m7pY5Kq56To6/iRgw9LieK9oe1mM4lSZKGHdaFxmKKz31uAzAW6aTleH4mrh3Y06lSm2zZGZDpsGA3948c7PJdT6UYwc04nsF24XFBcPXYDEAWRuVYAX9n305ztrWm2OW1xIMZeKhq0oVJEwNaRaYTBNFnhC8WBCj2a60AiG0yZQyxCywrSSYwXaEJBkrAIZdDbexsfPlPn7s5hOKYXHsURzWLHvjUB7uopYkszHQjmCDPe+K1xSo1HJAsrEX/ABWOX62nhXantjVColFyrOpeo4NyfEQF8vhP06zLPLvoqo9reF1jUqVqiMSzElhlSlTub2VPiYbnN4fTnNxjRgsBgqZWilevUFs1Txakb2voPKcxQ7QvUU0qx+IWDdSdgw/Wa3G4p3pBGJPdNYb6KbgTPvtE/q1R4sWNrtSP3RSd1Qm/4b2E6Sgq45M/7sVVurK6XXw8wbgi4tznAJcaje9x6zf4LGtQNZxoe7UqD+N9B8r3jyl9FY2+H4Rj69YYenUp0VOlqTiitvML4m62JM9n4LwsYWhSoKbimgXMd2PMn1N58zKTmznU3uTzOutz56z1Psp2/qUG/Z8ZepTU2WsCWq01Niof/qLY776c5phdeV43Xl6krQ4GGqLUQVKbB0YXDKbgjyMMCbqolkGTIMEoJkgzOUi0FRsmg5pDmLvM4B3kSBJAjDNY0RQhNqNN7G0A5bjvG174q98qaKAL3fmWnhva0K2Iqd2MoUnw7aE5jb0JOnnNfxE1RWqd4WFXO4bU3BzG4B6bwHxLtbvCSw+FzqfQnnOfXfaLVZVvzlviBy1SDqSgDepA+uxlqjhA2Utdb/CQt1Y8hbkb22nV4T7Pa9ZjVdcgfUKxy2FhvufpFc57Ely8RzfAcPSRHxFY/wC7JCpzepa6gfPeazEYkujsd2qAn0CmwHzHyneYv7O3VbGooANwoBPK185/pOdxnZ2pS5BgDcg6jT85E5cd+V/iznfSl2f4DVxbZUFkHx1D8CKNyTNlTyPiK1a/7lGChrfFYBRYdTb6ypxDjmIemKAC0qRNitMFc5v94/pK+LrKuWgp8NPUn8VU/EfbQD0M1Y5R0vAe21TC1gaaqtEsO8pa2YXsWPR7cx05z3JyDYjnYj0OongPZfs4+KqJdT3ZaxJHxXvoOo6nkLz3xRYADkAPkLTXjVj4SZBkmCZsaJMkyYGts0UWhOItjI0uCJkq0STMUwNZmVHsCegJ+QvABgY1v3VU/wDbf/KYr4S+ZqGI705qi57ktvZhc3Nm6a7azYYzE4dhl7qoDb7uTS3MEnyml4bVKkDoBcek7ngXDkeulwDkUOTYWOpy3P1nDyZ9Pelhh15Sfbpvs/7OpSAqOL1GGhI+BT91fPqZ37soGk0OCw55R+IqFROeZ3W69T8UmpA8UYFdZyOMsbibTG4kneavEL1nPnl1XbSzpmnG9ocLYl13A+ltJz2C4sKW2HpMw/5lQMxvc8r2nb8VHhPmJ5/jKNqh89R+s7vjZbmq8znx77eufY9j62JOKq1SCFFOmgChVS9ycoG19L+k9JWec/YatsLij1rqPlTH9Z6KZ6HH4YxjCDeTBJmpJk5ZgMnNED6hinaS8U8nTVhaYIF4QjBqGTiBem46ow+amCsaBpJpV8w8FT96PI39uc9F7NUe7Aci3eHMB0QaL+p95wfCsOTinp8zUamPXOV+Q39p6XxOnUQr3KZ7AKoGlsosL9BPK+V506Ph47ty+nVtxpKKAmm9uttPecnxjtzTZgqowHUi30i+Lpj2oXz+MXzLTAyKoK2s+pJsW0NtbazSDgdWo4AqF10N2AUja4031uPa/OGUnT5b3K77RvcRifCHbQXEXV47hx4WOtjqLHY2tLvaTBBcCbfd/QTnuz+Bq1aAYVO7QXzmmqGrztq+g2X2Mz4+Kexy55XtAcQxKuuYIwBGmh8XmL8pxvGKfwsOtum86LHUqpLfvXJuMoNjTC21HMk3/OajFYVyj5hyuD5jWbccmGXaufO3LHVeo/Y1Rtw9mt8eIqH2VUT8w07dpy/2W0yvC8P5ms3sa9Sx+QE6Z2np4eHMm8EyLyGM0CQbQ7xLGZJStVIpo14p4RqC8m8GGBCgamOWIQxyGIq8BwlE0uLsjAg/tFY2PQioy/Qiet8NpB/ilHt92aWrUo42mLVaLL3lh8dG/iv5qCTfpeVMFxdabazzeeTHk7/Ts+Lvos/roavA1c+Xnr+cCthKdBTbfqbfQcpXrdr6arZAWbkPOUOIvlC1MVUFMPfU6rTFtABzaY3p/WN5b+1M48c+Be2xvOK7KcQemCFJHW03XE+1tI4fuKYzrcgVQfiA5zkMFURWvSqBib5gDtFq2Mss5Mo7Krlc3b/KoPzE57jp0YAXNiAANTpsI08U5HeN4ARUx2GU6g1lJHUL4v8A1k4y3KDOzpr0zs5gTh8Hh6LCzU6NNW/mCjN9by6Y2pFme3HnAMXeGxgESzY0EGTMESV6rEMYx6kUxkrAxmAzCYIjGzBGqZXJkqYEtCx0PPSeVcRw+VmTmrFfkdDPT0ecd234cabLiAPA/hfye2h9wB8vOcXzePeHVPTp+Plq6+2i4VRCPnfYaidpRxdGulmamwO4YqR8iZxVHFC4vqL7fLebnBthalRQf3N7a0iabX6jL8Q8pwcOrdW6d2WOoLtLwPDVQDnpIEQ3bvFCjoGF9f7zi24elO7IUItqVI+vOb7jvCqTVCgxjlbXJZC+o2F9JyWKwABIzlgNtLE28txOjLCa8sLjPOh4ghtRvsZ0H2b4Yvj1a2lNHf5qUH+Y/KcmjBNJ679nHAzQw5quLVK1msd1pj4B6nU+4j4cN5Rz8mWpXUVIljH1BK5E9OOULQbwmEC8obEJEgQ4gYxgExRaEJKgsZN5DbwWMYZm1hK0SxlbGcVo0dKtWnTJ2DOqn2B1gGzVuv8A8HWcpguNDiWHx1MAWpurUxzNIAoz/MX95xHbPt1UrVe5wz5KFijMN6pIsTfkvKarsbx1sDiFrAZgDaonJ6LaVF9eY9Jzc16po8c+myr4dqTmm+hBsOhGmol40RUFrjym87W8Fp1qa16Jz0XGalVXl1RujCcLXarS3BPQg6+4nm3j/wBa9vQnJ2/jZYzBuuhrMRyBdj9LzWuuXW/v/eUH4iSdc3vCwlOpiKqUaSl3dgqKNST6DYDcnkBebzDKue5aX8ChVTjCFZKNaiCjXs5Y3K/JT9J71gcalemlamQyOoZSNd+Wn5Twzt7iaeHp0uG0GDiiTUxFUbVcS4swHVUFlHp5TRcC7RYnCf8AD1nQXzFN0J53U6Tq450ubLLd2+lIFScJ2P8AtLo4hcmLKUKo+9tTcdf4T5Tu1ZXUMrBlOoZSCCPIib45SoJYwDvGusWVmkoYJN4N5F4wVVaGjyva5jS1pms0mefdu+35w1TuMKFeoP8AeM2qp0UAbtKfbr7QCmahhCM1iHqj7vUJ5+fKeXrqdeZub6kk8yTIyz+ht1vE/tHxrjwslIWt4F189SZyis1Ql3JdjuzG5PuZGO5CHhTpM7eyd9k25jca+4mwonNqu58Q9bWYSigs0OndW0JFzdT0YSKTreyval8FcFe9wtQ2rUTy2uy/hYdfKdRxbhFKtROJwr97Q5/9SiT92qvLf4tp5sGNiw3++v62lzg3GauCqd9hmsNnU6qRzVl5qZnlh1Rpx8txp9Lgb16y0qKl6jmyqPzPRRuTynY8c7ngOHOHoOKnEa6Wq1hb/Z6bck/D5X1O50tH4Dt/hcNhq1fC4bJjKtlynWkmnxKfupfXLzJ6TzHGVKlao1Soxeo7Fnc7knlKw7Q885fDXst+p8zrfzPWYlP8parplFv9ekGmnhJ87TTbHZJp85t+z3afEYNr0XOXnTbVD7cvaUXTQRFRLEw2Ur2vsz9o+HxNkrWoVTyY+Bj/AAty951zDS49uYM+ZMk6DgHbHE4OwRs9Mb0nN1/8TuvtNMeQPd9oOeaDsz2woY1bIctQDxUmIv6r+ITcGpOjGynsjvwupNp5l257cmpehhmsuoeoN28l6DeO+0HtIR/s1M6/8wjl/DfrPN6pnPll6itoLaQhyihGX2MgzcYugkYZ4TNcSvSNjaHop4XKjc49PEPP8pXcXEKi21pN8JXqb6g7EaMOo6x+KwuXxJqGGv4T/eUwdbzbYJg9NkPqPIySvZrg+trZQNbG/Ll5iHUxJbVjcgactOVrQHB2JNomrT8C66q2X2O0ATV1Mc4sgHnMo0Lan2H+uUbik8I+corSzsBE1F8Rj6a7RdXcwEKZbRLmPcXMVkgcLpVGRg6sVYG4INiD1BnZ0ftGxYUDwGwAuV1Om513nF1YxdpcthpxNUsSzG5JJJO5JO8qMI6qTEZpMVGBpi6TDtJXWUZ1NpLpzgWtDDxENH0k0zE3jKRsYaJaRptuF1LN7TUrveOpnUEGRSq7jFv63lV1sjg/wkezRtU315yK58L/AMp/SEiS6j7e31kY07RVIXZfMxnEiMwHQR+yRQPM8oh9TGnaJXUxhPMwL6Eyag+sivoLQNTIlpV0iH6S0g0HpGqq1TeV6gtGFoLwii7zAbG8EzLyjWxZh/q8Te0SGIje8vv84DRivGK0SKR5eL01PymIYtEtq8dm0leiYy8jRLSVtATIrVPC5/hI/KJVtIbE5WAB1H6iGkn4K255DT1i8SdbxTBkXUEc4pqt4a7loZrXj8OnWU0MsB4xTGGt+kqYqpcxr1tLSruYFjEov0lkGJvy+cLP5xw6ps0gNIYSCI2iKgi5YyxLCMwmCIUgwMQMfSxTDn89fzlcSQYEuri26J/hk/tDdF/wyqhjQYk6W8NXN/Fex/BlU/Mg/lGYkXJ+LKAxys2bUG2ug8pWR/prLGMrasRbxAaeTEH9DJIgVcunLpyPtANjtp5H+sWzXgl5Wj0YDaGpvEI5jv2jyENDQst4DMBoN/ygPVvJpLAjLWEXnk1nkAecAFxIIlrG0rE9JUMUu1TuwGA8kmTUGl4zIvJMyZGbJIkSTACWMzRQaEHgR+aTiNhf+9uWnzi6K3IE6tuD4huHkDDVmIxPeB+5qFyppBd7XKC3prIyymOtlJtygOkWTGVUYXBFiNwdCPUcosiUGAySYMkxmJZaXQSvTEbUfSJFJbeGFiwY0GBthjFzCax1m1qbyliKNtZGIlU7yb6SGEgGWoBmTCJkZokyJN4BkkCRGU4E9H+zvgQvTZtKlRe9LC2anRJIprTJ2d7MS24W1tTcei43g5CGolKgRuAxY1KgFgT3n4r8t9us4XB1yHIRstzRRLG1k7pLEeQzk3nc4Suow6nKAoo1NTfwAUqhKm/PNb5TnmPVu0dffUcR214KlWgcRTuWUFhfVxkJFSmzfesQbX1uDuDYeWVGvPZqeJRaWKpMdUqNVsfwvSF7X/jU/wCKeLpsJXHNW4nvclSBJEloIM2I6nIqmCKkFmiTpl4wRQMYIzbd21IlbELpeWnWJKzGIatxF2lusgldhNWkAwgRpgWjNEiEYIgGXhoYMJIB1nBeMApZiQyqFspsWVdEN+Vgcp8lE6l+PuaPc+FwWplspswBe+UAfFYgH0JG23lIYg3BtLtLiNVRZajr/KxX8pnZcfCMsN11HarG90Kikg1qt1Kg3NOlmvZ+jtYeHlbXXScaDMMyVjNK8dmTJkyUEGCZawtINuPzloYROn1P9Y9Ftq40S/8AsadPqf6wxg06fU/1j0XVH//Z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2" descr="Inline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nline ima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EAB14C-14D8-0B5D-3D40-C59D3C3B84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1" t="47606" r="68429" b="15389"/>
          <a:stretch/>
        </p:blipFill>
        <p:spPr bwMode="auto">
          <a:xfrm>
            <a:off x="304799" y="1219200"/>
            <a:ext cx="2144650" cy="2400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C30F45-0282-AEA9-FC30-062A7705D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09" t="30216" r="16506" b="33580"/>
          <a:stretch/>
        </p:blipFill>
        <p:spPr bwMode="auto">
          <a:xfrm>
            <a:off x="5119630" y="1219200"/>
            <a:ext cx="1910342" cy="2475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9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Broadway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StMarks</dc:creator>
  <cp:lastModifiedBy>Lisa Baker</cp:lastModifiedBy>
  <cp:revision>58</cp:revision>
  <cp:lastPrinted>2024-12-12T14:00:10Z</cp:lastPrinted>
  <dcterms:created xsi:type="dcterms:W3CDTF">2014-04-01T14:05:31Z</dcterms:created>
  <dcterms:modified xsi:type="dcterms:W3CDTF">2024-12-12T14:03:32Z</dcterms:modified>
</cp:coreProperties>
</file>